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559"/>
    <a:srgbClr val="4B804E"/>
    <a:srgbClr val="C0FC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11"/>
    <p:restoredTop sz="94683"/>
  </p:normalViewPr>
  <p:slideViewPr>
    <p:cSldViewPr snapToGrid="0">
      <p:cViewPr>
        <p:scale>
          <a:sx n="87" d="100"/>
          <a:sy n="87" d="100"/>
        </p:scale>
        <p:origin x="1384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60BE-2F8D-7BC9-93FF-DE7C06591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17C6A-E37A-9D8A-C0C9-E4B25F98F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C4C58-BC0B-DB45-068C-7900D519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E40B-085E-9C4E-88BD-C88BC2B11FC7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A5F8A-8220-1AEE-286E-E3822088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EC0B7-F04A-8C37-8076-18BB0383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4565-C73D-294B-9495-5E70FCF8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3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CEFE-884D-7040-B74F-55A3EC18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4B30C-66FA-A0D8-79CD-BAEFFAC84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B7E8-968F-CD7D-4FFE-66DC216D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E40B-085E-9C4E-88BD-C88BC2B11FC7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AB05C-9305-F97F-58C0-E0CC3510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DFC67-9702-564F-4FAF-A8FA59A1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4565-C73D-294B-9495-5E70FCF8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9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47ADF-ECC9-6678-2780-012E044DA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E87C0-B182-653A-E17A-86918A45C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2E25E-3773-E23B-F619-BB2C9ED8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E40B-085E-9C4E-88BD-C88BC2B11FC7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39911-FD69-D044-AC47-DF9B6C6E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9BDC2-069F-A805-8B26-DDF1A699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4565-C73D-294B-9495-5E70FCF8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1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930E-A74B-DCCB-EE9D-E6B74EF6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6C52-A224-4090-3153-98A306C11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A3663-51AF-C320-1A53-BD143CB8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E40B-085E-9C4E-88BD-C88BC2B11FC7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D4BC-B83C-155F-25FF-912E9943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694B-D78D-8D5F-A362-62DB084E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4565-C73D-294B-9495-5E70FCF8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9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5736-73A3-59E9-54A2-67108ED0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66F1F-D1EF-306A-6295-6E4339950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B5164-777B-B742-4FE0-A836F99B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E40B-085E-9C4E-88BD-C88BC2B11FC7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D5EBD-5338-6B1D-B96D-E461DE59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AC02F-81BC-37F3-A8BE-4A5874FB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4565-C73D-294B-9495-5E70FCF8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1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96694-7CDC-3BDF-517D-C3A3CF8B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6C7B-1209-AEA8-B0FF-15EF2D7EC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39A4E-DC7E-38BD-1B5E-4DFD88A68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165D3-4411-8155-96CB-2AB3AF7D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E40B-085E-9C4E-88BD-C88BC2B11FC7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DE155-077B-C267-457E-54A0132F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D1BC9-12A8-22AC-30A6-310FF373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4565-C73D-294B-9495-5E70FCF8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7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E784-F4B3-D516-7C20-DE64E8439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3EFDC-3B75-614B-9AD0-381BDC606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C643D-F0E4-F570-1A77-FE215EEDF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52F49-2838-2AA9-F471-8661D6670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9833D-BD80-FA44-4143-79820AE97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C3BFE-73BC-A019-12C6-78E9EACA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E40B-085E-9C4E-88BD-C88BC2B11FC7}" type="datetimeFigureOut">
              <a:rPr lang="en-US" smtClean="0"/>
              <a:t>8/31/25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E63A2-4672-657B-2600-F762E16C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6D6B2-4382-5768-005F-5435CE01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4565-C73D-294B-9495-5E70FCF8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8734-D36D-F782-9481-0281D83C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A20A8-5AF3-8809-00BD-405F3147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E40B-085E-9C4E-88BD-C88BC2B11FC7}" type="datetimeFigureOut">
              <a:rPr lang="en-US" smtClean="0"/>
              <a:t>8/31/25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2697C-4D17-3A8F-12FA-7DCB7B1A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67B92-1A27-64FA-1904-1A2A1BFA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4565-C73D-294B-9495-5E70FCF8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1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A1191-3A33-7396-CEEB-C3565556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E40B-085E-9C4E-88BD-C88BC2B11FC7}" type="datetimeFigureOut">
              <a:rPr lang="en-US" smtClean="0"/>
              <a:t>8/31/25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C4F0A-1E45-897A-C57B-D46957F4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78C49-6E7D-5C98-2D24-477F0A02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4565-C73D-294B-9495-5E70FCF8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4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F33D-26D8-5822-30FA-21FE6B7F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EB203-7663-81D8-D861-B52591117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9FC23-3757-84E4-E30F-9EF28855F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41B51-E245-72D1-4624-EFB6D948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E40B-085E-9C4E-88BD-C88BC2B11FC7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6B849-ED09-F454-84A7-B9CB3609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048E6-388D-D5FF-0367-7FFAC67E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4565-C73D-294B-9495-5E70FCF8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8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D8BB-E985-42EB-3B29-7453BE21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8300C1-A646-D5E1-BD8A-8C0B126E8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59E6A-35FB-FFF9-9F1D-56FAD49DD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AA559-7696-3ABF-8E50-CFE4D44DB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E40B-085E-9C4E-88BD-C88BC2B11FC7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9CA67-F54B-BA78-5140-BC7E2937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FFB77-5362-E7FC-83C8-F23D8C2F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4565-C73D-294B-9495-5E70FCF8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4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F9E4A-09C7-9573-F69A-CCBBC0EE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C969E-E63F-135A-1896-954D01417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8DF6C-F177-9C2C-916F-27DD2A425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E1E40B-085E-9C4E-88BD-C88BC2B11FC7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3C51F-B38F-D366-12B9-8A3FFA992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D71E6-96D9-2C69-719C-D939E247F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CF4565-C73D-294B-9495-5E70FCF8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7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ealth-tracking-framework.com/" TargetMode="External"/><Relationship Id="rId4" Type="http://schemas.openxmlformats.org/officeDocument/2006/relationships/hyperlink" Target="https://github.com/AaronMcKinley/wealth-tracking-framewor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FC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and white logo&#10;&#10;AI-generated content may be incorrect.">
            <a:extLst>
              <a:ext uri="{FF2B5EF4-FFF2-40B4-BE49-F238E27FC236}">
                <a16:creationId xmlns:a16="http://schemas.microsoft.com/office/drawing/2014/main" id="{83ACE217-3BF5-92FE-3956-EC75A1A8D4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728" y="2892879"/>
            <a:ext cx="4996543" cy="37474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4A7688-4783-FCA3-8B3A-9415CC5A7360}"/>
              </a:ext>
            </a:extLst>
          </p:cNvPr>
          <p:cNvSpPr/>
          <p:nvPr/>
        </p:nvSpPr>
        <p:spPr>
          <a:xfrm>
            <a:off x="217715" y="217714"/>
            <a:ext cx="11789228" cy="2449285"/>
          </a:xfrm>
          <a:prstGeom prst="rect">
            <a:avLst/>
          </a:prstGeom>
          <a:solidFill>
            <a:srgbClr val="2755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Wealth Tracking Framework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Aaron McKinley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G00299523</a:t>
            </a:r>
          </a:p>
          <a:p>
            <a:pPr algn="ctr"/>
            <a:r>
              <a:rPr lang="en-IE" sz="2800" dirty="0"/>
              <a:t>Bachelor of Engineering (Honours) in Software and Electronic Engineering</a:t>
            </a:r>
          </a:p>
        </p:txBody>
      </p:sp>
    </p:spTree>
    <p:extLst>
      <p:ext uri="{BB962C8B-B14F-4D97-AF65-F5344CB8AC3E}">
        <p14:creationId xmlns:p14="http://schemas.microsoft.com/office/powerpoint/2010/main" val="312354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FC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C104D71-F36A-1180-B4AB-7266DBAF47E9}"/>
              </a:ext>
            </a:extLst>
          </p:cNvPr>
          <p:cNvSpPr/>
          <p:nvPr/>
        </p:nvSpPr>
        <p:spPr>
          <a:xfrm>
            <a:off x="4849800" y="1561935"/>
            <a:ext cx="7148978" cy="5102155"/>
          </a:xfrm>
          <a:prstGeom prst="rect">
            <a:avLst/>
          </a:prstGeom>
          <a:solidFill>
            <a:srgbClr val="2755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dirty="0"/>
          </a:p>
        </p:txBody>
      </p:sp>
      <p:pic>
        <p:nvPicPr>
          <p:cNvPr id="4" name="Content Placeholder 3" descr="A diagram of a software application&#10;&#10;AI-generated content may be incorrect.">
            <a:extLst>
              <a:ext uri="{FF2B5EF4-FFF2-40B4-BE49-F238E27FC236}">
                <a16:creationId xmlns:a16="http://schemas.microsoft.com/office/drawing/2014/main" id="{D33F4180-6EE4-2C7F-5BC5-1A9F1126B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571" y="1670318"/>
            <a:ext cx="6907435" cy="48853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50F7F5-65AD-61E6-7340-D877F4D20F44}"/>
              </a:ext>
            </a:extLst>
          </p:cNvPr>
          <p:cNvSpPr/>
          <p:nvPr/>
        </p:nvSpPr>
        <p:spPr>
          <a:xfrm>
            <a:off x="193222" y="93549"/>
            <a:ext cx="11805556" cy="1322614"/>
          </a:xfrm>
          <a:prstGeom prst="rect">
            <a:avLst/>
          </a:prstGeom>
          <a:solidFill>
            <a:srgbClr val="2755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200" dirty="0"/>
              <a:t>Architecture 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1D8FEA-E33A-90D2-FFEE-D0D60F2C08C8}"/>
              </a:ext>
            </a:extLst>
          </p:cNvPr>
          <p:cNvSpPr/>
          <p:nvPr/>
        </p:nvSpPr>
        <p:spPr>
          <a:xfrm>
            <a:off x="193222" y="1561933"/>
            <a:ext cx="4535806" cy="5102154"/>
          </a:xfrm>
          <a:prstGeom prst="rect">
            <a:avLst/>
          </a:prstGeom>
          <a:solidFill>
            <a:srgbClr val="2755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493F54-843D-90E9-2626-A00767C2A00A}"/>
              </a:ext>
            </a:extLst>
          </p:cNvPr>
          <p:cNvSpPr txBox="1"/>
          <p:nvPr/>
        </p:nvSpPr>
        <p:spPr>
          <a:xfrm>
            <a:off x="193222" y="1670318"/>
            <a:ext cx="45358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 Services in Dockerised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Hosted on Hetzner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CI/CD Controlled by Jenkins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Cypress Automated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Ansible Deployed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React 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Node/Express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PostgreSQL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Nginx reverse proxy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CoinGecko and Finnhub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GitHub Issues for test 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GitLabs Image registry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96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FC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FF2004-7B4D-A17D-8985-F0C68E77CA16}"/>
              </a:ext>
            </a:extLst>
          </p:cNvPr>
          <p:cNvSpPr/>
          <p:nvPr/>
        </p:nvSpPr>
        <p:spPr>
          <a:xfrm>
            <a:off x="193222" y="93549"/>
            <a:ext cx="11805556" cy="1322614"/>
          </a:xfrm>
          <a:prstGeom prst="rect">
            <a:avLst/>
          </a:prstGeom>
          <a:solidFill>
            <a:srgbClr val="2755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200" dirty="0"/>
              <a:t>Plan and Commits</a:t>
            </a:r>
          </a:p>
        </p:txBody>
      </p:sp>
      <p:pic>
        <p:nvPicPr>
          <p:cNvPr id="8" name="Picture 7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4C9DC7C0-ED54-DD08-D9E4-194F5F5FC4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1904988"/>
            <a:ext cx="5787502" cy="3846883"/>
          </a:xfrm>
          <a:prstGeom prst="rect">
            <a:avLst/>
          </a:prstGeom>
        </p:spPr>
      </p:pic>
      <p:pic>
        <p:nvPicPr>
          <p:cNvPr id="12" name="Picture 11" descr="A screenshot of a graph&#10;&#10;AI-generated content may be incorrect.">
            <a:extLst>
              <a:ext uri="{FF2B5EF4-FFF2-40B4-BE49-F238E27FC236}">
                <a16:creationId xmlns:a16="http://schemas.microsoft.com/office/drawing/2014/main" id="{D0AC11B6-45EE-B687-12B0-127D405B5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498" y="1904988"/>
            <a:ext cx="5342893" cy="384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8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FC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7A036E-5B38-DDAD-CDF6-13D781CEA009}"/>
              </a:ext>
            </a:extLst>
          </p:cNvPr>
          <p:cNvSpPr/>
          <p:nvPr/>
        </p:nvSpPr>
        <p:spPr>
          <a:xfrm>
            <a:off x="468350" y="2243138"/>
            <a:ext cx="5345153" cy="4298286"/>
          </a:xfrm>
          <a:prstGeom prst="rect">
            <a:avLst/>
          </a:prstGeom>
          <a:solidFill>
            <a:srgbClr val="2755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/>
              <a:t>What Worked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JWT login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Core CRUD functionality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Cypress End to End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Live Pricing from CoinGecko and Finnhub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Ansible for deployment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Containerisation using Docker Compose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CI/CD using Jenkins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IE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IE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1FB429-75A0-5FD0-0552-4293056301A6}"/>
              </a:ext>
            </a:extLst>
          </p:cNvPr>
          <p:cNvSpPr/>
          <p:nvPr/>
        </p:nvSpPr>
        <p:spPr>
          <a:xfrm>
            <a:off x="6378497" y="2243136"/>
            <a:ext cx="5345153" cy="4298286"/>
          </a:xfrm>
          <a:prstGeom prst="rect">
            <a:avLst/>
          </a:prstGeom>
          <a:solidFill>
            <a:srgbClr val="2755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/>
              <a:t>What Could Work Better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Jenkins on the same server can cause issues when redeploying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Allure results are not being displayed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Savings Interest needs to remain after Savings removed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Defects opened in GitHub should be moved to Jira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IE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9B80C0-2A97-430A-8002-2B321B9D75FE}"/>
              </a:ext>
            </a:extLst>
          </p:cNvPr>
          <p:cNvSpPr/>
          <p:nvPr/>
        </p:nvSpPr>
        <p:spPr>
          <a:xfrm>
            <a:off x="193222" y="93549"/>
            <a:ext cx="11805556" cy="1322614"/>
          </a:xfrm>
          <a:prstGeom prst="rect">
            <a:avLst/>
          </a:prstGeom>
          <a:solidFill>
            <a:srgbClr val="2755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200" dirty="0"/>
              <a:t>Project Reflections</a:t>
            </a:r>
          </a:p>
        </p:txBody>
      </p:sp>
    </p:spTree>
    <p:extLst>
      <p:ext uri="{BB962C8B-B14F-4D97-AF65-F5344CB8AC3E}">
        <p14:creationId xmlns:p14="http://schemas.microsoft.com/office/powerpoint/2010/main" val="326504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FC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4FDC9B-6BC2-36C1-11F5-688D2D70CB6D}"/>
              </a:ext>
            </a:extLst>
          </p:cNvPr>
          <p:cNvSpPr/>
          <p:nvPr/>
        </p:nvSpPr>
        <p:spPr>
          <a:xfrm>
            <a:off x="1793421" y="1545976"/>
            <a:ext cx="3875315" cy="3886199"/>
          </a:xfrm>
          <a:prstGeom prst="rect">
            <a:avLst/>
          </a:prstGeom>
          <a:solidFill>
            <a:srgbClr val="2755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6274F0-C281-7E9C-554F-1B71E92A26A7}"/>
              </a:ext>
            </a:extLst>
          </p:cNvPr>
          <p:cNvSpPr/>
          <p:nvPr/>
        </p:nvSpPr>
        <p:spPr>
          <a:xfrm>
            <a:off x="6623956" y="1545977"/>
            <a:ext cx="3875315" cy="3886198"/>
          </a:xfrm>
          <a:prstGeom prst="rect">
            <a:avLst/>
          </a:prstGeom>
          <a:solidFill>
            <a:srgbClr val="2755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8CB39-461E-6236-BADE-BEBF5742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pic>
        <p:nvPicPr>
          <p:cNvPr id="4" name="Content Placeholder 3" descr="A qr code on a green background&#10;&#10;AI-generated content may be incorrect.">
            <a:extLst>
              <a:ext uri="{FF2B5EF4-FFF2-40B4-BE49-F238E27FC236}">
                <a16:creationId xmlns:a16="http://schemas.microsoft.com/office/drawing/2014/main" id="{3D5708D8-8F4F-697D-6ABA-F9E65998F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71" y="1728890"/>
            <a:ext cx="3514612" cy="3514612"/>
          </a:xfrm>
          <a:prstGeom prst="rect">
            <a:avLst/>
          </a:prstGeom>
        </p:spPr>
      </p:pic>
      <p:pic>
        <p:nvPicPr>
          <p:cNvPr id="5" name="Picture 4" descr="A qr code on a green background&#10;&#10;AI-generated content may be incorrect.">
            <a:extLst>
              <a:ext uri="{FF2B5EF4-FFF2-40B4-BE49-F238E27FC236}">
                <a16:creationId xmlns:a16="http://schemas.microsoft.com/office/drawing/2014/main" id="{837B75C8-3D63-79C5-8417-2DED6D7B90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42" y="1723549"/>
            <a:ext cx="3438207" cy="34817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754F9E-3B61-96D4-3C04-D4CD8063CA70}"/>
              </a:ext>
            </a:extLst>
          </p:cNvPr>
          <p:cNvSpPr txBox="1"/>
          <p:nvPr/>
        </p:nvSpPr>
        <p:spPr>
          <a:xfrm>
            <a:off x="928006" y="5529186"/>
            <a:ext cx="560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u="sng" dirty="0">
                <a:hlinkClick r:id="rId4"/>
              </a:rPr>
              <a:t>github.com/AaronMcKinley/wealth-tracking-framework</a:t>
            </a:r>
            <a:endParaRPr lang="en-IE" dirty="0"/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8C2B2-8A04-D74A-FB58-59707694876C}"/>
              </a:ext>
            </a:extLst>
          </p:cNvPr>
          <p:cNvSpPr txBox="1"/>
          <p:nvPr/>
        </p:nvSpPr>
        <p:spPr>
          <a:xfrm>
            <a:off x="6416759" y="5465036"/>
            <a:ext cx="428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u="sng" dirty="0">
                <a:hlinkClick r:id="rId5"/>
              </a:rPr>
              <a:t>www.wealth-tracking-framework.com/</a:t>
            </a:r>
            <a:r>
              <a:rPr lang="en-IE" dirty="0">
                <a:effectLst/>
              </a:rPr>
              <a:t> </a:t>
            </a:r>
            <a:endParaRPr lang="en-IE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3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148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Election 23 Michelle Lalor</dc:creator>
  <cp:lastModifiedBy>Election 23 Michelle Lalor</cp:lastModifiedBy>
  <cp:revision>2</cp:revision>
  <dcterms:created xsi:type="dcterms:W3CDTF">2025-08-31T15:01:20Z</dcterms:created>
  <dcterms:modified xsi:type="dcterms:W3CDTF">2025-08-31T22:58:20Z</dcterms:modified>
</cp:coreProperties>
</file>