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9ebedf17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89ebedf17_6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9ebedf17_1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d89ebedf17_14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9ebedf17_1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89ebedf17_14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9ebedf17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d89ebedf17_6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9ebedf17_6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89ebedf17_6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9ebedf17_6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89ebedf17_6_1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89ebedf17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89ebedf17_6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89ebedf17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89ebedf17_1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89ebedf17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89ebedf17_14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89ebedf17_1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d89ebedf17_14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89ebedf17_1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89ebedf17_14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650" y="388775"/>
            <a:ext cx="2114700" cy="21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457200" y="3086100"/>
            <a:ext cx="84327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Aaron Medero</a:t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 Monique Micieli</a:t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Emmanuel Agyapong</a:t>
            </a:r>
            <a:endParaRPr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Jonathan Rivera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Thierno Bah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200475" y="95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ts val="44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Clarity of hindsight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Instead of having front-end and back-end sub-groups, we could have splitted our app in different sections and work on these sections before moving to the next one.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Assume challenges that can change the functionality of the code.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Design with the user in mind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ts val="44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Proud Accomplishments 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592325" y="1335275"/>
            <a:ext cx="82296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We learned how to manage our time to work together as a group despite our different availabilities.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Our ability to adapt and change our project as needed in terms of code and design.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Listening and learning from our mistakes as a team.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175" y="2571750"/>
            <a:ext cx="334196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ts val="44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 of Online Dating</a:t>
            </a:r>
            <a:endParaRPr>
              <a:solidFill>
                <a:srgbClr val="9F5FC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04800" y="1943100"/>
            <a:ext cx="3733800" cy="312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2020 44.2 million  Americans were using online  dating services. And 26.6  millions were using Dating  apps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495800" y="1895332"/>
            <a:ext cx="4114800" cy="3019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02235" lvl="0" marL="12065" marR="5080" rtl="0" algn="just">
              <a:lnSpc>
                <a:spcPct val="11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65" lvl="0" marL="12065" marR="5080" rtl="0" algn="just">
              <a:lnSpc>
                <a:spcPct val="111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Men make up for 52.4% of  online dating compared to  47.6% of women. However,  the percentage can change  depending on the location and  service used.</a:t>
            </a:r>
            <a:endParaRPr/>
          </a:p>
          <a:p>
            <a:pPr indent="102235" lvl="0" marL="12065" marR="5080" rtl="0" algn="just">
              <a:lnSpc>
                <a:spcPct val="111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13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29000"/>
            <a:ext cx="1771650" cy="152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5364471" y="3565225"/>
            <a:ext cx="740886" cy="971788"/>
          </a:xfrm>
          <a:custGeom>
            <a:rect b="b" l="l" r="r" t="t"/>
            <a:pathLst>
              <a:path extrusionOk="0" h="2221229" w="911860">
                <a:moveTo>
                  <a:pt x="650989" y="196380"/>
                </a:moveTo>
                <a:lnTo>
                  <a:pt x="645833" y="151345"/>
                </a:lnTo>
                <a:lnTo>
                  <a:pt x="631151" y="110007"/>
                </a:lnTo>
                <a:lnTo>
                  <a:pt x="608126" y="73545"/>
                </a:lnTo>
                <a:lnTo>
                  <a:pt x="577900" y="43141"/>
                </a:lnTo>
                <a:lnTo>
                  <a:pt x="541667" y="19951"/>
                </a:lnTo>
                <a:lnTo>
                  <a:pt x="500595" y="5181"/>
                </a:lnTo>
                <a:lnTo>
                  <a:pt x="455841" y="0"/>
                </a:lnTo>
                <a:lnTo>
                  <a:pt x="411111" y="5181"/>
                </a:lnTo>
                <a:lnTo>
                  <a:pt x="370039" y="19951"/>
                </a:lnTo>
                <a:lnTo>
                  <a:pt x="333806" y="43141"/>
                </a:lnTo>
                <a:lnTo>
                  <a:pt x="303580" y="73545"/>
                </a:lnTo>
                <a:lnTo>
                  <a:pt x="280530" y="110007"/>
                </a:lnTo>
                <a:lnTo>
                  <a:pt x="265849" y="151345"/>
                </a:lnTo>
                <a:lnTo>
                  <a:pt x="260692" y="196380"/>
                </a:lnTo>
                <a:lnTo>
                  <a:pt x="265849" y="241414"/>
                </a:lnTo>
                <a:lnTo>
                  <a:pt x="280530" y="282740"/>
                </a:lnTo>
                <a:lnTo>
                  <a:pt x="303580" y="319201"/>
                </a:lnTo>
                <a:lnTo>
                  <a:pt x="333794" y="349618"/>
                </a:lnTo>
                <a:lnTo>
                  <a:pt x="370039" y="372795"/>
                </a:lnTo>
                <a:lnTo>
                  <a:pt x="411099" y="387565"/>
                </a:lnTo>
                <a:lnTo>
                  <a:pt x="455841" y="392747"/>
                </a:lnTo>
                <a:lnTo>
                  <a:pt x="500595" y="387565"/>
                </a:lnTo>
                <a:lnTo>
                  <a:pt x="541667" y="372795"/>
                </a:lnTo>
                <a:lnTo>
                  <a:pt x="577900" y="349618"/>
                </a:lnTo>
                <a:lnTo>
                  <a:pt x="608126" y="319201"/>
                </a:lnTo>
                <a:lnTo>
                  <a:pt x="631151" y="282740"/>
                </a:lnTo>
                <a:lnTo>
                  <a:pt x="645833" y="241414"/>
                </a:lnTo>
                <a:lnTo>
                  <a:pt x="650989" y="196380"/>
                </a:lnTo>
                <a:close/>
              </a:path>
              <a:path extrusionOk="0" h="2221229" w="911860">
                <a:moveTo>
                  <a:pt x="911733" y="697572"/>
                </a:moveTo>
                <a:lnTo>
                  <a:pt x="907211" y="649605"/>
                </a:lnTo>
                <a:lnTo>
                  <a:pt x="894803" y="604951"/>
                </a:lnTo>
                <a:lnTo>
                  <a:pt x="875220" y="563841"/>
                </a:lnTo>
                <a:lnTo>
                  <a:pt x="849185" y="527024"/>
                </a:lnTo>
                <a:lnTo>
                  <a:pt x="817435" y="495236"/>
                </a:lnTo>
                <a:lnTo>
                  <a:pt x="780707" y="469214"/>
                </a:lnTo>
                <a:lnTo>
                  <a:pt x="739749" y="449707"/>
                </a:lnTo>
                <a:lnTo>
                  <a:pt x="695286" y="437464"/>
                </a:lnTo>
                <a:lnTo>
                  <a:pt x="648055" y="433222"/>
                </a:lnTo>
                <a:lnTo>
                  <a:pt x="263664" y="433222"/>
                </a:lnTo>
                <a:lnTo>
                  <a:pt x="216433" y="437464"/>
                </a:lnTo>
                <a:lnTo>
                  <a:pt x="171970" y="449707"/>
                </a:lnTo>
                <a:lnTo>
                  <a:pt x="131000" y="469214"/>
                </a:lnTo>
                <a:lnTo>
                  <a:pt x="94284" y="495223"/>
                </a:lnTo>
                <a:lnTo>
                  <a:pt x="62534" y="527024"/>
                </a:lnTo>
                <a:lnTo>
                  <a:pt x="36499" y="563841"/>
                </a:lnTo>
                <a:lnTo>
                  <a:pt x="16929" y="604951"/>
                </a:lnTo>
                <a:lnTo>
                  <a:pt x="4533" y="649605"/>
                </a:lnTo>
                <a:lnTo>
                  <a:pt x="0" y="697826"/>
                </a:lnTo>
                <a:lnTo>
                  <a:pt x="0" y="1217333"/>
                </a:lnTo>
                <a:lnTo>
                  <a:pt x="6616" y="1250276"/>
                </a:lnTo>
                <a:lnTo>
                  <a:pt x="24663" y="1277188"/>
                </a:lnTo>
                <a:lnTo>
                  <a:pt x="51409" y="1295349"/>
                </a:lnTo>
                <a:lnTo>
                  <a:pt x="84124" y="1302004"/>
                </a:lnTo>
                <a:lnTo>
                  <a:pt x="116903" y="1295336"/>
                </a:lnTo>
                <a:lnTo>
                  <a:pt x="143662" y="1277175"/>
                </a:lnTo>
                <a:lnTo>
                  <a:pt x="161696" y="1250264"/>
                </a:lnTo>
                <a:lnTo>
                  <a:pt x="168300" y="1217333"/>
                </a:lnTo>
                <a:lnTo>
                  <a:pt x="168300" y="736028"/>
                </a:lnTo>
                <a:lnTo>
                  <a:pt x="208508" y="736028"/>
                </a:lnTo>
                <a:lnTo>
                  <a:pt x="208508" y="2107158"/>
                </a:lnTo>
                <a:lnTo>
                  <a:pt x="217385" y="2151430"/>
                </a:lnTo>
                <a:lnTo>
                  <a:pt x="241592" y="2187575"/>
                </a:lnTo>
                <a:lnTo>
                  <a:pt x="277495" y="2211933"/>
                </a:lnTo>
                <a:lnTo>
                  <a:pt x="321462" y="2220861"/>
                </a:lnTo>
                <a:lnTo>
                  <a:pt x="365467" y="2211933"/>
                </a:lnTo>
                <a:lnTo>
                  <a:pt x="401383" y="2187562"/>
                </a:lnTo>
                <a:lnTo>
                  <a:pt x="425589" y="2151418"/>
                </a:lnTo>
                <a:lnTo>
                  <a:pt x="434454" y="2107158"/>
                </a:lnTo>
                <a:lnTo>
                  <a:pt x="434454" y="1301292"/>
                </a:lnTo>
                <a:lnTo>
                  <a:pt x="477227" y="1301292"/>
                </a:lnTo>
                <a:lnTo>
                  <a:pt x="477227" y="2107234"/>
                </a:lnTo>
                <a:lnTo>
                  <a:pt x="486105" y="2151507"/>
                </a:lnTo>
                <a:lnTo>
                  <a:pt x="510298" y="2187651"/>
                </a:lnTo>
                <a:lnTo>
                  <a:pt x="546201" y="2212022"/>
                </a:lnTo>
                <a:lnTo>
                  <a:pt x="590181" y="2220963"/>
                </a:lnTo>
                <a:lnTo>
                  <a:pt x="634187" y="2212022"/>
                </a:lnTo>
                <a:lnTo>
                  <a:pt x="670102" y="2187651"/>
                </a:lnTo>
                <a:lnTo>
                  <a:pt x="694296" y="2151507"/>
                </a:lnTo>
                <a:lnTo>
                  <a:pt x="703173" y="2107234"/>
                </a:lnTo>
                <a:lnTo>
                  <a:pt x="703173" y="736066"/>
                </a:lnTo>
                <a:lnTo>
                  <a:pt x="743381" y="736066"/>
                </a:lnTo>
                <a:lnTo>
                  <a:pt x="743381" y="1217371"/>
                </a:lnTo>
                <a:lnTo>
                  <a:pt x="749998" y="1250327"/>
                </a:lnTo>
                <a:lnTo>
                  <a:pt x="768045" y="1277251"/>
                </a:lnTo>
                <a:lnTo>
                  <a:pt x="794791" y="1295425"/>
                </a:lnTo>
                <a:lnTo>
                  <a:pt x="827557" y="1302092"/>
                </a:lnTo>
                <a:lnTo>
                  <a:pt x="860310" y="1295412"/>
                </a:lnTo>
                <a:lnTo>
                  <a:pt x="887056" y="1277239"/>
                </a:lnTo>
                <a:lnTo>
                  <a:pt x="905078" y="1250315"/>
                </a:lnTo>
                <a:lnTo>
                  <a:pt x="911694" y="1217371"/>
                </a:lnTo>
                <a:lnTo>
                  <a:pt x="911694" y="697826"/>
                </a:lnTo>
                <a:lnTo>
                  <a:pt x="911733" y="697572"/>
                </a:lnTo>
                <a:close/>
              </a:path>
            </a:pathLst>
          </a:custGeom>
          <a:solidFill>
            <a:srgbClr val="2D9C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6787862" y="3565350"/>
            <a:ext cx="777715" cy="971550"/>
          </a:xfrm>
          <a:custGeom>
            <a:rect b="b" l="l" r="r" t="t"/>
            <a:pathLst>
              <a:path extrusionOk="0" h="2286000" w="1036954">
                <a:moveTo>
                  <a:pt x="721144" y="202272"/>
                </a:moveTo>
                <a:lnTo>
                  <a:pt x="715822" y="155892"/>
                </a:lnTo>
                <a:lnTo>
                  <a:pt x="700659" y="113322"/>
                </a:lnTo>
                <a:lnTo>
                  <a:pt x="676871" y="75768"/>
                </a:lnTo>
                <a:lnTo>
                  <a:pt x="645655" y="44437"/>
                </a:lnTo>
                <a:lnTo>
                  <a:pt x="608228" y="20561"/>
                </a:lnTo>
                <a:lnTo>
                  <a:pt x="565797" y="5334"/>
                </a:lnTo>
                <a:lnTo>
                  <a:pt x="519595" y="0"/>
                </a:lnTo>
                <a:lnTo>
                  <a:pt x="473379" y="5334"/>
                </a:lnTo>
                <a:lnTo>
                  <a:pt x="430974" y="20561"/>
                </a:lnTo>
                <a:lnTo>
                  <a:pt x="393547" y="44437"/>
                </a:lnTo>
                <a:lnTo>
                  <a:pt x="362343" y="75768"/>
                </a:lnTo>
                <a:lnTo>
                  <a:pt x="338543" y="113322"/>
                </a:lnTo>
                <a:lnTo>
                  <a:pt x="323380" y="155892"/>
                </a:lnTo>
                <a:lnTo>
                  <a:pt x="318058" y="202272"/>
                </a:lnTo>
                <a:lnTo>
                  <a:pt x="323380" y="248666"/>
                </a:lnTo>
                <a:lnTo>
                  <a:pt x="338543" y="291236"/>
                </a:lnTo>
                <a:lnTo>
                  <a:pt x="362343" y="328803"/>
                </a:lnTo>
                <a:lnTo>
                  <a:pt x="393547" y="360121"/>
                </a:lnTo>
                <a:lnTo>
                  <a:pt x="430974" y="383997"/>
                </a:lnTo>
                <a:lnTo>
                  <a:pt x="473379" y="399211"/>
                </a:lnTo>
                <a:lnTo>
                  <a:pt x="519595" y="404558"/>
                </a:lnTo>
                <a:lnTo>
                  <a:pt x="565797" y="399211"/>
                </a:lnTo>
                <a:lnTo>
                  <a:pt x="608228" y="383997"/>
                </a:lnTo>
                <a:lnTo>
                  <a:pt x="645655" y="360121"/>
                </a:lnTo>
                <a:lnTo>
                  <a:pt x="676871" y="328803"/>
                </a:lnTo>
                <a:lnTo>
                  <a:pt x="700659" y="291236"/>
                </a:lnTo>
                <a:lnTo>
                  <a:pt x="715822" y="248666"/>
                </a:lnTo>
                <a:lnTo>
                  <a:pt x="721144" y="202272"/>
                </a:lnTo>
                <a:close/>
              </a:path>
              <a:path extrusionOk="0" h="2286000" w="1036954">
                <a:moveTo>
                  <a:pt x="1036624" y="1180998"/>
                </a:moveTo>
                <a:lnTo>
                  <a:pt x="1032878" y="1149629"/>
                </a:lnTo>
                <a:lnTo>
                  <a:pt x="894981" y="719543"/>
                </a:lnTo>
                <a:lnTo>
                  <a:pt x="873137" y="651408"/>
                </a:lnTo>
                <a:lnTo>
                  <a:pt x="872096" y="648030"/>
                </a:lnTo>
                <a:lnTo>
                  <a:pt x="870381" y="645071"/>
                </a:lnTo>
                <a:lnTo>
                  <a:pt x="868921" y="641972"/>
                </a:lnTo>
                <a:lnTo>
                  <a:pt x="837412" y="580034"/>
                </a:lnTo>
                <a:lnTo>
                  <a:pt x="799312" y="531723"/>
                </a:lnTo>
                <a:lnTo>
                  <a:pt x="757593" y="495541"/>
                </a:lnTo>
                <a:lnTo>
                  <a:pt x="715200" y="470014"/>
                </a:lnTo>
                <a:lnTo>
                  <a:pt x="675132" y="453618"/>
                </a:lnTo>
                <a:lnTo>
                  <a:pt x="613791" y="442290"/>
                </a:lnTo>
                <a:lnTo>
                  <a:pt x="422884" y="442290"/>
                </a:lnTo>
                <a:lnTo>
                  <a:pt x="361530" y="453605"/>
                </a:lnTo>
                <a:lnTo>
                  <a:pt x="321462" y="469988"/>
                </a:lnTo>
                <a:lnTo>
                  <a:pt x="279069" y="495528"/>
                </a:lnTo>
                <a:lnTo>
                  <a:pt x="237350" y="531710"/>
                </a:lnTo>
                <a:lnTo>
                  <a:pt x="199250" y="580021"/>
                </a:lnTo>
                <a:lnTo>
                  <a:pt x="167741" y="641972"/>
                </a:lnTo>
                <a:lnTo>
                  <a:pt x="166230" y="645071"/>
                </a:lnTo>
                <a:lnTo>
                  <a:pt x="164642" y="648030"/>
                </a:lnTo>
                <a:lnTo>
                  <a:pt x="163550" y="651408"/>
                </a:lnTo>
                <a:lnTo>
                  <a:pt x="3759" y="1149629"/>
                </a:lnTo>
                <a:lnTo>
                  <a:pt x="0" y="1180998"/>
                </a:lnTo>
                <a:lnTo>
                  <a:pt x="8242" y="1210373"/>
                </a:lnTo>
                <a:lnTo>
                  <a:pt x="26860" y="1234503"/>
                </a:lnTo>
                <a:lnTo>
                  <a:pt x="54254" y="1250137"/>
                </a:lnTo>
                <a:lnTo>
                  <a:pt x="85483" y="1253934"/>
                </a:lnTo>
                <a:lnTo>
                  <a:pt x="114706" y="1245679"/>
                </a:lnTo>
                <a:lnTo>
                  <a:pt x="138734" y="1226997"/>
                </a:lnTo>
                <a:lnTo>
                  <a:pt x="154292" y="1199553"/>
                </a:lnTo>
                <a:lnTo>
                  <a:pt x="308165" y="719505"/>
                </a:lnTo>
                <a:lnTo>
                  <a:pt x="344246" y="719505"/>
                </a:lnTo>
                <a:lnTo>
                  <a:pt x="81622" y="1542757"/>
                </a:lnTo>
                <a:lnTo>
                  <a:pt x="295871" y="1542757"/>
                </a:lnTo>
                <a:lnTo>
                  <a:pt x="295871" y="2195220"/>
                </a:lnTo>
                <a:lnTo>
                  <a:pt x="303237" y="2231783"/>
                </a:lnTo>
                <a:lnTo>
                  <a:pt x="323329" y="2261679"/>
                </a:lnTo>
                <a:lnTo>
                  <a:pt x="353110" y="2281834"/>
                </a:lnTo>
                <a:lnTo>
                  <a:pt x="373659" y="2286000"/>
                </a:lnTo>
                <a:lnTo>
                  <a:pt x="405498" y="2286000"/>
                </a:lnTo>
                <a:lnTo>
                  <a:pt x="455853" y="2261679"/>
                </a:lnTo>
                <a:lnTo>
                  <a:pt x="483311" y="2195220"/>
                </a:lnTo>
                <a:lnTo>
                  <a:pt x="483323" y="1542808"/>
                </a:lnTo>
                <a:lnTo>
                  <a:pt x="553313" y="1542808"/>
                </a:lnTo>
                <a:lnTo>
                  <a:pt x="553313" y="2195220"/>
                </a:lnTo>
                <a:lnTo>
                  <a:pt x="560666" y="2231783"/>
                </a:lnTo>
                <a:lnTo>
                  <a:pt x="580758" y="2261705"/>
                </a:lnTo>
                <a:lnTo>
                  <a:pt x="610565" y="2281872"/>
                </a:lnTo>
                <a:lnTo>
                  <a:pt x="630910" y="2286000"/>
                </a:lnTo>
                <a:lnTo>
                  <a:pt x="663206" y="2286000"/>
                </a:lnTo>
                <a:lnTo>
                  <a:pt x="683526" y="2281872"/>
                </a:lnTo>
                <a:lnTo>
                  <a:pt x="713308" y="2261705"/>
                </a:lnTo>
                <a:lnTo>
                  <a:pt x="733399" y="2231809"/>
                </a:lnTo>
                <a:lnTo>
                  <a:pt x="740778" y="2195220"/>
                </a:lnTo>
                <a:lnTo>
                  <a:pt x="740778" y="1542808"/>
                </a:lnTo>
                <a:lnTo>
                  <a:pt x="955027" y="1542808"/>
                </a:lnTo>
                <a:lnTo>
                  <a:pt x="692353" y="719543"/>
                </a:lnTo>
                <a:lnTo>
                  <a:pt x="728306" y="719543"/>
                </a:lnTo>
                <a:lnTo>
                  <a:pt x="882256" y="1199515"/>
                </a:lnTo>
                <a:lnTo>
                  <a:pt x="897826" y="1226985"/>
                </a:lnTo>
                <a:lnTo>
                  <a:pt x="921829" y="1245666"/>
                </a:lnTo>
                <a:lnTo>
                  <a:pt x="951077" y="1253947"/>
                </a:lnTo>
                <a:lnTo>
                  <a:pt x="982357" y="1250175"/>
                </a:lnTo>
                <a:lnTo>
                  <a:pt x="1009738" y="1234528"/>
                </a:lnTo>
                <a:lnTo>
                  <a:pt x="1028369" y="1210386"/>
                </a:lnTo>
                <a:lnTo>
                  <a:pt x="1036624" y="1180998"/>
                </a:lnTo>
                <a:close/>
              </a:path>
            </a:pathLst>
          </a:custGeom>
          <a:solidFill>
            <a:srgbClr val="D34D9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5364480" y="4536763"/>
            <a:ext cx="881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52.4%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6842886" y="4536763"/>
            <a:ext cx="8992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47.6%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609600" y="1200150"/>
            <a:ext cx="79248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busy work schedules, online  dating has become one of the most popular  ways for single people to connect and date with like-minded people in the United  States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7"/>
          <p:cNvGrpSpPr/>
          <p:nvPr/>
        </p:nvGrpSpPr>
        <p:grpSpPr>
          <a:xfrm>
            <a:off x="707233" y="1429462"/>
            <a:ext cx="1502508" cy="1399754"/>
            <a:chOff x="1357225" y="10856638"/>
            <a:chExt cx="1205865" cy="1205230"/>
          </a:xfrm>
        </p:grpSpPr>
        <p:sp>
          <p:nvSpPr>
            <p:cNvPr id="157" name="Google Shape;157;p27"/>
            <p:cNvSpPr/>
            <p:nvPr/>
          </p:nvSpPr>
          <p:spPr>
            <a:xfrm>
              <a:off x="1357225" y="10856638"/>
              <a:ext cx="1205865" cy="1205230"/>
            </a:xfrm>
            <a:custGeom>
              <a:rect b="b" l="l" r="r" t="t"/>
              <a:pathLst>
                <a:path extrusionOk="0" h="1205229" w="1205864">
                  <a:moveTo>
                    <a:pt x="647282" y="1203959"/>
                  </a:moveTo>
                  <a:lnTo>
                    <a:pt x="558582" y="1203959"/>
                  </a:lnTo>
                  <a:lnTo>
                    <a:pt x="543834" y="1202689"/>
                  </a:lnTo>
                  <a:lnTo>
                    <a:pt x="529122" y="1200149"/>
                  </a:lnTo>
                  <a:lnTo>
                    <a:pt x="514463" y="1198879"/>
                  </a:lnTo>
                  <a:lnTo>
                    <a:pt x="485306" y="1193799"/>
                  </a:lnTo>
                  <a:lnTo>
                    <a:pt x="470824" y="1189989"/>
                  </a:lnTo>
                  <a:lnTo>
                    <a:pt x="456431" y="1187449"/>
                  </a:lnTo>
                  <a:lnTo>
                    <a:pt x="372200" y="1159509"/>
                  </a:lnTo>
                  <a:lnTo>
                    <a:pt x="318712" y="1134109"/>
                  </a:lnTo>
                  <a:lnTo>
                    <a:pt x="267961" y="1103629"/>
                  </a:lnTo>
                  <a:lnTo>
                    <a:pt x="255755" y="1094739"/>
                  </a:lnTo>
                  <a:lnTo>
                    <a:pt x="243765" y="1087119"/>
                  </a:lnTo>
                  <a:lnTo>
                    <a:pt x="231992" y="1078229"/>
                  </a:lnTo>
                  <a:lnTo>
                    <a:pt x="220436" y="1068069"/>
                  </a:lnTo>
                  <a:lnTo>
                    <a:pt x="209109" y="1059179"/>
                  </a:lnTo>
                  <a:lnTo>
                    <a:pt x="176594" y="1028699"/>
                  </a:lnTo>
                  <a:lnTo>
                    <a:pt x="146389" y="995679"/>
                  </a:lnTo>
                  <a:lnTo>
                    <a:pt x="118652" y="961389"/>
                  </a:lnTo>
                  <a:lnTo>
                    <a:pt x="93540" y="924559"/>
                  </a:lnTo>
                  <a:lnTo>
                    <a:pt x="71193" y="886459"/>
                  </a:lnTo>
                  <a:lnTo>
                    <a:pt x="57887" y="859789"/>
                  </a:lnTo>
                  <a:lnTo>
                    <a:pt x="51727" y="847089"/>
                  </a:lnTo>
                  <a:lnTo>
                    <a:pt x="35244" y="805179"/>
                  </a:lnTo>
                  <a:lnTo>
                    <a:pt x="21839" y="763269"/>
                  </a:lnTo>
                  <a:lnTo>
                    <a:pt x="11585" y="720089"/>
                  </a:lnTo>
                  <a:lnTo>
                    <a:pt x="4534" y="675639"/>
                  </a:lnTo>
                  <a:lnTo>
                    <a:pt x="725" y="632459"/>
                  </a:lnTo>
                  <a:lnTo>
                    <a:pt x="0" y="601979"/>
                  </a:lnTo>
                  <a:lnTo>
                    <a:pt x="181" y="588009"/>
                  </a:lnTo>
                  <a:lnTo>
                    <a:pt x="2903" y="543559"/>
                  </a:lnTo>
                  <a:lnTo>
                    <a:pt x="8875" y="499109"/>
                  </a:lnTo>
                  <a:lnTo>
                    <a:pt x="18068" y="455929"/>
                  </a:lnTo>
                  <a:lnTo>
                    <a:pt x="30432" y="412749"/>
                  </a:lnTo>
                  <a:lnTo>
                    <a:pt x="45895" y="372109"/>
                  </a:lnTo>
                  <a:lnTo>
                    <a:pt x="51727" y="358139"/>
                  </a:lnTo>
                  <a:lnTo>
                    <a:pt x="57887" y="344169"/>
                  </a:lnTo>
                  <a:lnTo>
                    <a:pt x="64376" y="331469"/>
                  </a:lnTo>
                  <a:lnTo>
                    <a:pt x="71193" y="317499"/>
                  </a:lnTo>
                  <a:lnTo>
                    <a:pt x="93540" y="279399"/>
                  </a:lnTo>
                  <a:lnTo>
                    <a:pt x="109986" y="255269"/>
                  </a:lnTo>
                  <a:lnTo>
                    <a:pt x="118652" y="242569"/>
                  </a:lnTo>
                  <a:lnTo>
                    <a:pt x="146389" y="208279"/>
                  </a:lnTo>
                  <a:lnTo>
                    <a:pt x="176594" y="176529"/>
                  </a:lnTo>
                  <a:lnTo>
                    <a:pt x="187189" y="165099"/>
                  </a:lnTo>
                  <a:lnTo>
                    <a:pt x="198027" y="154939"/>
                  </a:lnTo>
                  <a:lnTo>
                    <a:pt x="209109" y="146049"/>
                  </a:lnTo>
                  <a:lnTo>
                    <a:pt x="220436" y="135889"/>
                  </a:lnTo>
                  <a:lnTo>
                    <a:pt x="231992" y="126999"/>
                  </a:lnTo>
                  <a:lnTo>
                    <a:pt x="243765" y="118109"/>
                  </a:lnTo>
                  <a:lnTo>
                    <a:pt x="255755" y="109219"/>
                  </a:lnTo>
                  <a:lnTo>
                    <a:pt x="267961" y="101599"/>
                  </a:lnTo>
                  <a:lnTo>
                    <a:pt x="280368" y="92709"/>
                  </a:lnTo>
                  <a:lnTo>
                    <a:pt x="305744" y="77469"/>
                  </a:lnTo>
                  <a:lnTo>
                    <a:pt x="318712" y="71119"/>
                  </a:lnTo>
                  <a:lnTo>
                    <a:pt x="331851" y="63499"/>
                  </a:lnTo>
                  <a:lnTo>
                    <a:pt x="358595" y="50799"/>
                  </a:lnTo>
                  <a:lnTo>
                    <a:pt x="372200" y="45719"/>
                  </a:lnTo>
                  <a:lnTo>
                    <a:pt x="385944" y="39369"/>
                  </a:lnTo>
                  <a:lnTo>
                    <a:pt x="413799" y="29209"/>
                  </a:lnTo>
                  <a:lnTo>
                    <a:pt x="470824" y="13969"/>
                  </a:lnTo>
                  <a:lnTo>
                    <a:pt x="485306" y="11429"/>
                  </a:lnTo>
                  <a:lnTo>
                    <a:pt x="499858" y="7619"/>
                  </a:lnTo>
                  <a:lnTo>
                    <a:pt x="514463" y="6349"/>
                  </a:lnTo>
                  <a:lnTo>
                    <a:pt x="529122" y="3809"/>
                  </a:lnTo>
                  <a:lnTo>
                    <a:pt x="573347" y="0"/>
                  </a:lnTo>
                  <a:lnTo>
                    <a:pt x="602932" y="0"/>
                  </a:lnTo>
                  <a:lnTo>
                    <a:pt x="602932" y="119379"/>
                  </a:lnTo>
                  <a:lnTo>
                    <a:pt x="591091" y="120649"/>
                  </a:lnTo>
                  <a:lnTo>
                    <a:pt x="567452" y="120649"/>
                  </a:lnTo>
                  <a:lnTo>
                    <a:pt x="543884" y="123189"/>
                  </a:lnTo>
                  <a:lnTo>
                    <a:pt x="532157" y="125729"/>
                  </a:lnTo>
                  <a:lnTo>
                    <a:pt x="520473" y="126999"/>
                  </a:lnTo>
                  <a:lnTo>
                    <a:pt x="474287" y="137159"/>
                  </a:lnTo>
                  <a:lnTo>
                    <a:pt x="418346" y="156209"/>
                  </a:lnTo>
                  <a:lnTo>
                    <a:pt x="386067" y="171449"/>
                  </a:lnTo>
                  <a:lnTo>
                    <a:pt x="375556" y="176529"/>
                  </a:lnTo>
                  <a:lnTo>
                    <a:pt x="365181" y="182879"/>
                  </a:lnTo>
                  <a:lnTo>
                    <a:pt x="354956" y="187959"/>
                  </a:lnTo>
                  <a:lnTo>
                    <a:pt x="334955" y="200659"/>
                  </a:lnTo>
                  <a:lnTo>
                    <a:pt x="325190" y="208279"/>
                  </a:lnTo>
                  <a:lnTo>
                    <a:pt x="315599" y="214629"/>
                  </a:lnTo>
                  <a:lnTo>
                    <a:pt x="279008" y="245109"/>
                  </a:lnTo>
                  <a:lnTo>
                    <a:pt x="261862" y="261619"/>
                  </a:lnTo>
                  <a:lnTo>
                    <a:pt x="253592" y="269239"/>
                  </a:lnTo>
                  <a:lnTo>
                    <a:pt x="245537" y="278129"/>
                  </a:lnTo>
                  <a:lnTo>
                    <a:pt x="237697" y="287019"/>
                  </a:lnTo>
                  <a:lnTo>
                    <a:pt x="230073" y="295909"/>
                  </a:lnTo>
                  <a:lnTo>
                    <a:pt x="222674" y="306069"/>
                  </a:lnTo>
                  <a:lnTo>
                    <a:pt x="215508" y="314959"/>
                  </a:lnTo>
                  <a:lnTo>
                    <a:pt x="208575" y="325119"/>
                  </a:lnTo>
                  <a:lnTo>
                    <a:pt x="201876" y="334009"/>
                  </a:lnTo>
                  <a:lnTo>
                    <a:pt x="195418" y="344169"/>
                  </a:lnTo>
                  <a:lnTo>
                    <a:pt x="172087" y="384809"/>
                  </a:lnTo>
                  <a:lnTo>
                    <a:pt x="166896" y="396239"/>
                  </a:lnTo>
                  <a:lnTo>
                    <a:pt x="161968" y="406399"/>
                  </a:lnTo>
                  <a:lnTo>
                    <a:pt x="157302" y="417829"/>
                  </a:lnTo>
                  <a:lnTo>
                    <a:pt x="152905" y="429259"/>
                  </a:lnTo>
                  <a:lnTo>
                    <a:pt x="148782" y="439419"/>
                  </a:lnTo>
                  <a:lnTo>
                    <a:pt x="135041" y="485139"/>
                  </a:lnTo>
                  <a:lnTo>
                    <a:pt x="125806" y="532129"/>
                  </a:lnTo>
                  <a:lnTo>
                    <a:pt x="121167" y="579119"/>
                  </a:lnTo>
                  <a:lnTo>
                    <a:pt x="120586" y="601979"/>
                  </a:lnTo>
                  <a:lnTo>
                    <a:pt x="120731" y="614679"/>
                  </a:lnTo>
                  <a:lnTo>
                    <a:pt x="124214" y="661669"/>
                  </a:lnTo>
                  <a:lnTo>
                    <a:pt x="135041" y="720089"/>
                  </a:lnTo>
                  <a:lnTo>
                    <a:pt x="144932" y="753109"/>
                  </a:lnTo>
                  <a:lnTo>
                    <a:pt x="148782" y="764539"/>
                  </a:lnTo>
                  <a:lnTo>
                    <a:pt x="152905" y="775969"/>
                  </a:lnTo>
                  <a:lnTo>
                    <a:pt x="157302" y="787399"/>
                  </a:lnTo>
                  <a:lnTo>
                    <a:pt x="161968" y="797559"/>
                  </a:lnTo>
                  <a:lnTo>
                    <a:pt x="166896" y="808989"/>
                  </a:lnTo>
                  <a:lnTo>
                    <a:pt x="172087" y="819149"/>
                  </a:lnTo>
                  <a:lnTo>
                    <a:pt x="177541" y="829309"/>
                  </a:lnTo>
                  <a:lnTo>
                    <a:pt x="183251" y="839469"/>
                  </a:lnTo>
                  <a:lnTo>
                    <a:pt x="189210" y="850899"/>
                  </a:lnTo>
                  <a:lnTo>
                    <a:pt x="195418" y="859789"/>
                  </a:lnTo>
                  <a:lnTo>
                    <a:pt x="201876" y="869949"/>
                  </a:lnTo>
                  <a:lnTo>
                    <a:pt x="208575" y="880109"/>
                  </a:lnTo>
                  <a:lnTo>
                    <a:pt x="215508" y="888999"/>
                  </a:lnTo>
                  <a:lnTo>
                    <a:pt x="222674" y="899159"/>
                  </a:lnTo>
                  <a:lnTo>
                    <a:pt x="230073" y="908049"/>
                  </a:lnTo>
                  <a:lnTo>
                    <a:pt x="261862" y="943609"/>
                  </a:lnTo>
                  <a:lnTo>
                    <a:pt x="270337" y="951229"/>
                  </a:lnTo>
                  <a:lnTo>
                    <a:pt x="279008" y="960119"/>
                  </a:lnTo>
                  <a:lnTo>
                    <a:pt x="287874" y="967739"/>
                  </a:lnTo>
                  <a:lnTo>
                    <a:pt x="296935" y="975359"/>
                  </a:lnTo>
                  <a:lnTo>
                    <a:pt x="306180" y="982979"/>
                  </a:lnTo>
                  <a:lnTo>
                    <a:pt x="315599" y="989329"/>
                  </a:lnTo>
                  <a:lnTo>
                    <a:pt x="325190" y="996949"/>
                  </a:lnTo>
                  <a:lnTo>
                    <a:pt x="334955" y="1003299"/>
                  </a:lnTo>
                  <a:lnTo>
                    <a:pt x="354956" y="1015999"/>
                  </a:lnTo>
                  <a:lnTo>
                    <a:pt x="365181" y="1022349"/>
                  </a:lnTo>
                  <a:lnTo>
                    <a:pt x="386067" y="1032509"/>
                  </a:lnTo>
                  <a:lnTo>
                    <a:pt x="396702" y="1038859"/>
                  </a:lnTo>
                  <a:lnTo>
                    <a:pt x="407462" y="1042669"/>
                  </a:lnTo>
                  <a:lnTo>
                    <a:pt x="429341" y="1052829"/>
                  </a:lnTo>
                  <a:lnTo>
                    <a:pt x="462914" y="1064259"/>
                  </a:lnTo>
                  <a:lnTo>
                    <a:pt x="474287" y="1066799"/>
                  </a:lnTo>
                  <a:lnTo>
                    <a:pt x="485731" y="1070609"/>
                  </a:lnTo>
                  <a:lnTo>
                    <a:pt x="508831" y="1075689"/>
                  </a:lnTo>
                  <a:lnTo>
                    <a:pt x="520473" y="1076959"/>
                  </a:lnTo>
                  <a:lnTo>
                    <a:pt x="532157" y="1079499"/>
                  </a:lnTo>
                  <a:lnTo>
                    <a:pt x="579264" y="1084579"/>
                  </a:lnTo>
                  <a:lnTo>
                    <a:pt x="965462" y="1084579"/>
                  </a:lnTo>
                  <a:lnTo>
                    <a:pt x="962098" y="1087119"/>
                  </a:lnTo>
                  <a:lnTo>
                    <a:pt x="950109" y="1094739"/>
                  </a:lnTo>
                  <a:lnTo>
                    <a:pt x="937903" y="1103629"/>
                  </a:lnTo>
                  <a:lnTo>
                    <a:pt x="887152" y="1134109"/>
                  </a:lnTo>
                  <a:lnTo>
                    <a:pt x="847269" y="1153159"/>
                  </a:lnTo>
                  <a:lnTo>
                    <a:pt x="777954" y="1179829"/>
                  </a:lnTo>
                  <a:lnTo>
                    <a:pt x="735039" y="1189989"/>
                  </a:lnTo>
                  <a:lnTo>
                    <a:pt x="720558" y="1193799"/>
                  </a:lnTo>
                  <a:lnTo>
                    <a:pt x="691400" y="1198879"/>
                  </a:lnTo>
                  <a:lnTo>
                    <a:pt x="676742" y="1200149"/>
                  </a:lnTo>
                  <a:lnTo>
                    <a:pt x="662030" y="1202689"/>
                  </a:lnTo>
                  <a:lnTo>
                    <a:pt x="647282" y="1203959"/>
                  </a:lnTo>
                  <a:close/>
                </a:path>
                <a:path extrusionOk="0" h="1205229" w="1205864">
                  <a:moveTo>
                    <a:pt x="965462" y="1084579"/>
                  </a:moveTo>
                  <a:lnTo>
                    <a:pt x="626600" y="1084579"/>
                  </a:lnTo>
                  <a:lnTo>
                    <a:pt x="673707" y="1079499"/>
                  </a:lnTo>
                  <a:lnTo>
                    <a:pt x="685391" y="1076959"/>
                  </a:lnTo>
                  <a:lnTo>
                    <a:pt x="697033" y="1075689"/>
                  </a:lnTo>
                  <a:lnTo>
                    <a:pt x="720132" y="1070609"/>
                  </a:lnTo>
                  <a:lnTo>
                    <a:pt x="731576" y="1066799"/>
                  </a:lnTo>
                  <a:lnTo>
                    <a:pt x="742949" y="1064259"/>
                  </a:lnTo>
                  <a:lnTo>
                    <a:pt x="776522" y="1052829"/>
                  </a:lnTo>
                  <a:lnTo>
                    <a:pt x="798402" y="1042669"/>
                  </a:lnTo>
                  <a:lnTo>
                    <a:pt x="809161" y="1038859"/>
                  </a:lnTo>
                  <a:lnTo>
                    <a:pt x="819797" y="1032509"/>
                  </a:lnTo>
                  <a:lnTo>
                    <a:pt x="840682" y="1022349"/>
                  </a:lnTo>
                  <a:lnTo>
                    <a:pt x="850907" y="1015999"/>
                  </a:lnTo>
                  <a:lnTo>
                    <a:pt x="870909" y="1003299"/>
                  </a:lnTo>
                  <a:lnTo>
                    <a:pt x="880674" y="996949"/>
                  </a:lnTo>
                  <a:lnTo>
                    <a:pt x="890265" y="989329"/>
                  </a:lnTo>
                  <a:lnTo>
                    <a:pt x="899684" y="982979"/>
                  </a:lnTo>
                  <a:lnTo>
                    <a:pt x="908929" y="975359"/>
                  </a:lnTo>
                  <a:lnTo>
                    <a:pt x="917990" y="967739"/>
                  </a:lnTo>
                  <a:lnTo>
                    <a:pt x="926856" y="960119"/>
                  </a:lnTo>
                  <a:lnTo>
                    <a:pt x="935527" y="951229"/>
                  </a:lnTo>
                  <a:lnTo>
                    <a:pt x="944002" y="943609"/>
                  </a:lnTo>
                  <a:lnTo>
                    <a:pt x="975790" y="908049"/>
                  </a:lnTo>
                  <a:lnTo>
                    <a:pt x="990356" y="888999"/>
                  </a:lnTo>
                  <a:lnTo>
                    <a:pt x="997289" y="880109"/>
                  </a:lnTo>
                  <a:lnTo>
                    <a:pt x="1003988" y="869949"/>
                  </a:lnTo>
                  <a:lnTo>
                    <a:pt x="1010446" y="859789"/>
                  </a:lnTo>
                  <a:lnTo>
                    <a:pt x="1016654" y="850899"/>
                  </a:lnTo>
                  <a:lnTo>
                    <a:pt x="1022613" y="839469"/>
                  </a:lnTo>
                  <a:lnTo>
                    <a:pt x="1028323" y="829309"/>
                  </a:lnTo>
                  <a:lnTo>
                    <a:pt x="1033777" y="819149"/>
                  </a:lnTo>
                  <a:lnTo>
                    <a:pt x="1038968" y="808989"/>
                  </a:lnTo>
                  <a:lnTo>
                    <a:pt x="1043896" y="797559"/>
                  </a:lnTo>
                  <a:lnTo>
                    <a:pt x="1048561" y="787399"/>
                  </a:lnTo>
                  <a:lnTo>
                    <a:pt x="1052959" y="775969"/>
                  </a:lnTo>
                  <a:lnTo>
                    <a:pt x="1057082" y="764539"/>
                  </a:lnTo>
                  <a:lnTo>
                    <a:pt x="1060932" y="753109"/>
                  </a:lnTo>
                  <a:lnTo>
                    <a:pt x="1064508" y="742949"/>
                  </a:lnTo>
                  <a:lnTo>
                    <a:pt x="1076010" y="695959"/>
                  </a:lnTo>
                  <a:lnTo>
                    <a:pt x="1082955" y="648969"/>
                  </a:lnTo>
                  <a:lnTo>
                    <a:pt x="1085278" y="601979"/>
                  </a:lnTo>
                  <a:lnTo>
                    <a:pt x="1085133" y="590549"/>
                  </a:lnTo>
                  <a:lnTo>
                    <a:pt x="1081650" y="543559"/>
                  </a:lnTo>
                  <a:lnTo>
                    <a:pt x="1073557" y="496569"/>
                  </a:lnTo>
                  <a:lnTo>
                    <a:pt x="1060932" y="450849"/>
                  </a:lnTo>
                  <a:lnTo>
                    <a:pt x="1052959" y="429259"/>
                  </a:lnTo>
                  <a:lnTo>
                    <a:pt x="1048561" y="417829"/>
                  </a:lnTo>
                  <a:lnTo>
                    <a:pt x="1043896" y="406399"/>
                  </a:lnTo>
                  <a:lnTo>
                    <a:pt x="1038968" y="396239"/>
                  </a:lnTo>
                  <a:lnTo>
                    <a:pt x="1033777" y="384809"/>
                  </a:lnTo>
                  <a:lnTo>
                    <a:pt x="1010446" y="344169"/>
                  </a:lnTo>
                  <a:lnTo>
                    <a:pt x="997289" y="325119"/>
                  </a:lnTo>
                  <a:lnTo>
                    <a:pt x="990356" y="314959"/>
                  </a:lnTo>
                  <a:lnTo>
                    <a:pt x="983190" y="306069"/>
                  </a:lnTo>
                  <a:lnTo>
                    <a:pt x="975790" y="295909"/>
                  </a:lnTo>
                  <a:lnTo>
                    <a:pt x="968166" y="287019"/>
                  </a:lnTo>
                  <a:lnTo>
                    <a:pt x="960327" y="278129"/>
                  </a:lnTo>
                  <a:lnTo>
                    <a:pt x="952272" y="269239"/>
                  </a:lnTo>
                  <a:lnTo>
                    <a:pt x="944002" y="261619"/>
                  </a:lnTo>
                  <a:lnTo>
                    <a:pt x="935527" y="252729"/>
                  </a:lnTo>
                  <a:lnTo>
                    <a:pt x="899684" y="222249"/>
                  </a:lnTo>
                  <a:lnTo>
                    <a:pt x="880674" y="208279"/>
                  </a:lnTo>
                  <a:lnTo>
                    <a:pt x="870909" y="200659"/>
                  </a:lnTo>
                  <a:lnTo>
                    <a:pt x="850907" y="187959"/>
                  </a:lnTo>
                  <a:lnTo>
                    <a:pt x="840682" y="182879"/>
                  </a:lnTo>
                  <a:lnTo>
                    <a:pt x="830308" y="176529"/>
                  </a:lnTo>
                  <a:lnTo>
                    <a:pt x="787518" y="156209"/>
                  </a:lnTo>
                  <a:lnTo>
                    <a:pt x="731576" y="137159"/>
                  </a:lnTo>
                  <a:lnTo>
                    <a:pt x="685391" y="126999"/>
                  </a:lnTo>
                  <a:lnTo>
                    <a:pt x="673707" y="125729"/>
                  </a:lnTo>
                  <a:lnTo>
                    <a:pt x="661980" y="123189"/>
                  </a:lnTo>
                  <a:lnTo>
                    <a:pt x="638412" y="120649"/>
                  </a:lnTo>
                  <a:lnTo>
                    <a:pt x="614773" y="120649"/>
                  </a:lnTo>
                  <a:lnTo>
                    <a:pt x="602932" y="119379"/>
                  </a:lnTo>
                  <a:lnTo>
                    <a:pt x="602932" y="0"/>
                  </a:lnTo>
                  <a:lnTo>
                    <a:pt x="632516" y="0"/>
                  </a:lnTo>
                  <a:lnTo>
                    <a:pt x="676742" y="3809"/>
                  </a:lnTo>
                  <a:lnTo>
                    <a:pt x="691401" y="6349"/>
                  </a:lnTo>
                  <a:lnTo>
                    <a:pt x="706006" y="7619"/>
                  </a:lnTo>
                  <a:lnTo>
                    <a:pt x="720558" y="11429"/>
                  </a:lnTo>
                  <a:lnTo>
                    <a:pt x="735039" y="13969"/>
                  </a:lnTo>
                  <a:lnTo>
                    <a:pt x="792065" y="29209"/>
                  </a:lnTo>
                  <a:lnTo>
                    <a:pt x="819920" y="39369"/>
                  </a:lnTo>
                  <a:lnTo>
                    <a:pt x="833664" y="45719"/>
                  </a:lnTo>
                  <a:lnTo>
                    <a:pt x="847269" y="50799"/>
                  </a:lnTo>
                  <a:lnTo>
                    <a:pt x="874013" y="63499"/>
                  </a:lnTo>
                  <a:lnTo>
                    <a:pt x="887152" y="71119"/>
                  </a:lnTo>
                  <a:lnTo>
                    <a:pt x="900120" y="77469"/>
                  </a:lnTo>
                  <a:lnTo>
                    <a:pt x="925496" y="92709"/>
                  </a:lnTo>
                  <a:lnTo>
                    <a:pt x="937903" y="101599"/>
                  </a:lnTo>
                  <a:lnTo>
                    <a:pt x="950109" y="109219"/>
                  </a:lnTo>
                  <a:lnTo>
                    <a:pt x="962098" y="118109"/>
                  </a:lnTo>
                  <a:lnTo>
                    <a:pt x="973872" y="126999"/>
                  </a:lnTo>
                  <a:lnTo>
                    <a:pt x="985428" y="135889"/>
                  </a:lnTo>
                  <a:lnTo>
                    <a:pt x="996754" y="146049"/>
                  </a:lnTo>
                  <a:lnTo>
                    <a:pt x="1007837" y="154939"/>
                  </a:lnTo>
                  <a:lnTo>
                    <a:pt x="1018675" y="165099"/>
                  </a:lnTo>
                  <a:lnTo>
                    <a:pt x="1029269" y="176529"/>
                  </a:lnTo>
                  <a:lnTo>
                    <a:pt x="1039607" y="186689"/>
                  </a:lnTo>
                  <a:lnTo>
                    <a:pt x="1069005" y="219709"/>
                  </a:lnTo>
                  <a:lnTo>
                    <a:pt x="1095878" y="255269"/>
                  </a:lnTo>
                  <a:lnTo>
                    <a:pt x="1104252" y="266699"/>
                  </a:lnTo>
                  <a:lnTo>
                    <a:pt x="1127534" y="304799"/>
                  </a:lnTo>
                  <a:lnTo>
                    <a:pt x="1141488" y="331469"/>
                  </a:lnTo>
                  <a:lnTo>
                    <a:pt x="1147977" y="344169"/>
                  </a:lnTo>
                  <a:lnTo>
                    <a:pt x="1154137" y="358139"/>
                  </a:lnTo>
                  <a:lnTo>
                    <a:pt x="1159969" y="372109"/>
                  </a:lnTo>
                  <a:lnTo>
                    <a:pt x="1165465" y="384809"/>
                  </a:lnTo>
                  <a:lnTo>
                    <a:pt x="1179902" y="426719"/>
                  </a:lnTo>
                  <a:lnTo>
                    <a:pt x="1191214" y="469899"/>
                  </a:lnTo>
                  <a:lnTo>
                    <a:pt x="1199339" y="514349"/>
                  </a:lnTo>
                  <a:lnTo>
                    <a:pt x="1204231" y="557529"/>
                  </a:lnTo>
                  <a:lnTo>
                    <a:pt x="1205864" y="601979"/>
                  </a:lnTo>
                  <a:lnTo>
                    <a:pt x="1205683" y="617219"/>
                  </a:lnTo>
                  <a:lnTo>
                    <a:pt x="1202961" y="661669"/>
                  </a:lnTo>
                  <a:lnTo>
                    <a:pt x="1196989" y="704849"/>
                  </a:lnTo>
                  <a:lnTo>
                    <a:pt x="1187796" y="749299"/>
                  </a:lnTo>
                  <a:lnTo>
                    <a:pt x="1175432" y="791209"/>
                  </a:lnTo>
                  <a:lnTo>
                    <a:pt x="1159969" y="833119"/>
                  </a:lnTo>
                  <a:lnTo>
                    <a:pt x="1147977" y="859789"/>
                  </a:lnTo>
                  <a:lnTo>
                    <a:pt x="1141488" y="873759"/>
                  </a:lnTo>
                  <a:lnTo>
                    <a:pt x="1120085" y="911859"/>
                  </a:lnTo>
                  <a:lnTo>
                    <a:pt x="1095878" y="949959"/>
                  </a:lnTo>
                  <a:lnTo>
                    <a:pt x="1069005" y="984249"/>
                  </a:lnTo>
                  <a:lnTo>
                    <a:pt x="1039607" y="1018539"/>
                  </a:lnTo>
                  <a:lnTo>
                    <a:pt x="1007837" y="1049019"/>
                  </a:lnTo>
                  <a:lnTo>
                    <a:pt x="985428" y="1068069"/>
                  </a:lnTo>
                  <a:lnTo>
                    <a:pt x="973872" y="1078229"/>
                  </a:lnTo>
                  <a:lnTo>
                    <a:pt x="965462" y="1084579"/>
                  </a:lnTo>
                  <a:close/>
                </a:path>
                <a:path extrusionOk="0" h="1205229" w="1205864">
                  <a:moveTo>
                    <a:pt x="617733" y="1205229"/>
                  </a:moveTo>
                  <a:lnTo>
                    <a:pt x="588131" y="1205229"/>
                  </a:lnTo>
                  <a:lnTo>
                    <a:pt x="573347" y="1203959"/>
                  </a:lnTo>
                  <a:lnTo>
                    <a:pt x="632516" y="1203959"/>
                  </a:lnTo>
                  <a:lnTo>
                    <a:pt x="617733" y="1205229"/>
                  </a:lnTo>
                  <a:close/>
                </a:path>
              </a:pathLst>
            </a:custGeom>
            <a:solidFill>
              <a:srgbClr val="8B52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960158" y="10856638"/>
              <a:ext cx="412750" cy="251460"/>
            </a:xfrm>
            <a:custGeom>
              <a:rect b="b" l="l" r="r" t="t"/>
              <a:pathLst>
                <a:path extrusionOk="0" h="251459" w="412750">
                  <a:moveTo>
                    <a:pt x="330188" y="251317"/>
                  </a:moveTo>
                  <a:lnTo>
                    <a:pt x="295636" y="221800"/>
                  </a:lnTo>
                  <a:lnTo>
                    <a:pt x="258453" y="195674"/>
                  </a:lnTo>
                  <a:lnTo>
                    <a:pt x="218982" y="173154"/>
                  </a:lnTo>
                  <a:lnTo>
                    <a:pt x="177563" y="154458"/>
                  </a:lnTo>
                  <a:lnTo>
                    <a:pt x="134571" y="139734"/>
                  </a:lnTo>
                  <a:lnTo>
                    <a:pt x="90382" y="129130"/>
                  </a:lnTo>
                  <a:lnTo>
                    <a:pt x="45393" y="122722"/>
                  </a:lnTo>
                  <a:lnTo>
                    <a:pt x="0" y="120586"/>
                  </a:lnTo>
                  <a:lnTo>
                    <a:pt x="0" y="0"/>
                  </a:lnTo>
                  <a:lnTo>
                    <a:pt x="56741" y="2669"/>
                  </a:lnTo>
                  <a:lnTo>
                    <a:pt x="112978" y="10679"/>
                  </a:lnTo>
                  <a:lnTo>
                    <a:pt x="168214" y="23934"/>
                  </a:lnTo>
                  <a:lnTo>
                    <a:pt x="221954" y="42340"/>
                  </a:lnTo>
                  <a:lnTo>
                    <a:pt x="273728" y="65710"/>
                  </a:lnTo>
                  <a:lnTo>
                    <a:pt x="323067" y="93859"/>
                  </a:lnTo>
                  <a:lnTo>
                    <a:pt x="369545" y="126517"/>
                  </a:lnTo>
                  <a:lnTo>
                    <a:pt x="412735" y="163413"/>
                  </a:lnTo>
                  <a:lnTo>
                    <a:pt x="330188" y="251317"/>
                  </a:lnTo>
                  <a:close/>
                </a:path>
              </a:pathLst>
            </a:custGeom>
            <a:solidFill>
              <a:srgbClr val="FF9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175" y="1432175"/>
            <a:ext cx="1557525" cy="1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/>
          <p:nvPr/>
        </p:nvSpPr>
        <p:spPr>
          <a:xfrm>
            <a:off x="228600" y="3006090"/>
            <a:ext cx="2514600" cy="438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" lvl="0" marL="12700" marR="5080" rtl="0" algn="just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current,  committed  relationships began  online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24200" y="2898266"/>
            <a:ext cx="2438400" cy="1011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" lvl="0" marL="127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online  daters  said it was easy to  find people on  online dating  services that shared  common interests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5791200" y="2918467"/>
            <a:ext cx="2667000" cy="8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065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online daters  found someone  they wanted to  meet in person  through online  dating services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762000" y="400050"/>
            <a:ext cx="77724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 of Online Dating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950" y="1432175"/>
            <a:ext cx="1455415" cy="1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1045978" y="1918900"/>
            <a:ext cx="803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880550" y="1895475"/>
            <a:ext cx="80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502850" y="1947575"/>
            <a:ext cx="94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ts val="44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Teching?</a:t>
            </a:r>
            <a:endParaRPr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Teching Dating app was created to facilitate people with the same interest and enthusiasm for technology to meet and date like minded people that have at least one common passion!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500" y="2480075"/>
            <a:ext cx="21145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ts val="44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Prototype</a:t>
            </a:r>
            <a:endParaRPr/>
          </a:p>
        </p:txBody>
      </p:sp>
      <p:pic>
        <p:nvPicPr>
          <p:cNvPr id="180" name="Google Shape;18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75" y="1236046"/>
            <a:ext cx="8828672" cy="367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57200" y="-1"/>
            <a:ext cx="8229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ct val="1000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Ownership</a:t>
            </a: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(Front End Team)</a:t>
            </a:r>
            <a:endParaRPr>
              <a:solidFill>
                <a:srgbClr val="9F5FCF"/>
              </a:solidFill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0" y="2125850"/>
            <a:ext cx="41697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Ana Monique Micieli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(Front-end + design)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Designed the app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User experience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Created layouts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Used glide library / circle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imageview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Decided on colors, fonts, logo and name</a:t>
            </a:r>
            <a:endParaRPr/>
          </a:p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4169700" y="2166525"/>
            <a:ext cx="4974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Jonathan Rivera 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(Front-end + design)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Designed the app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User experience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Created layouts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Created Intents to go from one layout to another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Terms of service Activity java file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Decided on colors, fonts, logo and name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" y="709100"/>
            <a:ext cx="1934744" cy="14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750" y="456850"/>
            <a:ext cx="2540225" cy="21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798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ct val="1000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Ownership (Back-End Team)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95950" y="2389200"/>
            <a:ext cx="27579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Emmanuel Agyapong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(back-end + database)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Designed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Created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Back end of login screens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2953850" y="2389200"/>
            <a:ext cx="30084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Aaron Medero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(back-end + database)</a:t>
            </a:r>
            <a:endParaRPr sz="3400"/>
          </a:p>
          <a:p>
            <a:pPr indent="0" lvl="0" marL="3429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Designed database</a:t>
            </a:r>
            <a:endParaRPr sz="1600"/>
          </a:p>
          <a:p>
            <a:pPr indent="-3556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Created database</a:t>
            </a:r>
            <a:endParaRPr sz="1600"/>
          </a:p>
          <a:p>
            <a:pPr indent="-3556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Back end of alarms and login screens</a:t>
            </a:r>
            <a:endParaRPr sz="1600"/>
          </a:p>
        </p:txBody>
      </p:sp>
      <p:sp>
        <p:nvSpPr>
          <p:cNvPr id="197" name="Google Shape;197;p31"/>
          <p:cNvSpPr txBox="1"/>
          <p:nvPr/>
        </p:nvSpPr>
        <p:spPr>
          <a:xfrm>
            <a:off x="5962250" y="2209200"/>
            <a:ext cx="30627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Thierno Bah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(back-end + database)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database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database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 of login screens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375" y="937275"/>
            <a:ext cx="1325550" cy="13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550" y="778100"/>
            <a:ext cx="1643900" cy="1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5025" y="778102"/>
            <a:ext cx="1325550" cy="13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ts val="44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Challenges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Work together as a group since each member have other jobs/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responsibilities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and have different time availabilities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Run the project in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everyone's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computers because Android Studio is unstable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Android studio bugs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Discussions on changes of the app layout and other features, to whether or not we use/remove it.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F5FCF"/>
              </a:buClr>
              <a:buSzPts val="4400"/>
              <a:buFont typeface="Times New Roman"/>
              <a:buNone/>
            </a:pPr>
            <a:r>
              <a:rPr lang="en">
                <a:solidFill>
                  <a:srgbClr val="9F5F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constructively with other people to solve problems as they appeared.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Never </a:t>
            </a: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underestimate</a:t>
            </a: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time a task can take to be done.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aim for great quality instead of perfect quality.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logical for one developer may not be logical for other developers.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