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1D388C-F382-44F4-8F47-98D480BFD6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A85885-4055-4619-955D-E8D6BBF653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F22F68-103D-4948-83EA-B9D95BB8B3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E18274-994D-462E-9D20-8BB51A5534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4AF854-C18B-4CE1-B3AF-9C965E3E57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ED289E-8F14-475D-967F-A08F7CFEAE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671321-D7DE-4A3D-891E-09F7DE8693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5181D7-27CA-44DF-B268-33E4482629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267360"/>
            <a:ext cx="941760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6B415F-E1D9-4ADD-AFC2-F2FC681938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F880D3-169D-49C0-8A4E-3962C245D6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45C375-DA6B-4AED-A9A5-5BF00A5D64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C46D59-8C71-4C83-B236-81F48FFA32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6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</a:t>
            </a:r>
            <a:r>
              <a:rPr b="0" lang="en-AU" sz="1800" spc="-1" strike="noStrike">
                <a:latin typeface="Arial"/>
              </a:rPr>
              <a:t>edit the </a:t>
            </a:r>
            <a:r>
              <a:rPr b="0" lang="en-AU" sz="1800" spc="-1" strike="noStrike">
                <a:latin typeface="Arial"/>
              </a:rPr>
              <a:t>title text </a:t>
            </a:r>
            <a:r>
              <a:rPr b="0" lang="en-AU" sz="1800" spc="-1" strike="noStrike">
                <a:latin typeface="Arial"/>
              </a:rPr>
              <a:t>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88AB7B3-3658-42D2-86C0-5630546C30A7}" type="slidenum">
              <a:rPr b="0" lang="en-AU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AU" sz="36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craiyon.com/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44" name="TextBox 3"/>
          <p:cNvSpPr/>
          <p:nvPr/>
        </p:nvSpPr>
        <p:spPr>
          <a:xfrm>
            <a:off x="735120" y="6316200"/>
            <a:ext cx="1072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Lab 2-2: Extended Kalman Filter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5" name="Picture 1" descr="A robot standing in a store&#10;&#10;Description automatically generated"/>
          <p:cNvPicPr/>
          <p:nvPr/>
        </p:nvPicPr>
        <p:blipFill>
          <a:blip r:embed="rId1"/>
          <a:stretch/>
        </p:blipFill>
        <p:spPr>
          <a:xfrm>
            <a:off x="3805200" y="1138680"/>
            <a:ext cx="4579920" cy="457992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735120" y="5730120"/>
            <a:ext cx="1072044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AI art generated by </a:t>
            </a:r>
            <a:r>
              <a:rPr b="0" lang="en-AU" sz="1200" spc="-1" strike="noStrike" u="sng">
                <a:solidFill>
                  <a:srgbClr val="67aabf"/>
                </a:solidFill>
                <a:uFillTx/>
                <a:latin typeface="Century Schoolbook"/>
                <a:ea typeface="DejaVu Sans"/>
                <a:hlinkClick r:id="rId2"/>
              </a:rPr>
              <a:t>https://www.craiyon.com/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(prompt: “</a:t>
            </a:r>
            <a:r>
              <a:rPr b="0" lang="en-GB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 penguin robot shopping for fruits and vegetables in a supermarket</a:t>
            </a: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”)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3"/>
          <p:cNvGraphicFramePr/>
          <p:nvPr/>
        </p:nvGraphicFramePr>
        <p:xfrm>
          <a:off x="1776600" y="1448640"/>
          <a:ext cx="8554320" cy="4233960"/>
        </p:xfrm>
        <a:graphic>
          <a:graphicData uri="http://schemas.openxmlformats.org/drawingml/2006/table">
            <a:tbl>
              <a:tblPr/>
              <a:tblGrid>
                <a:gridCol w="1076760"/>
                <a:gridCol w="3575160"/>
                <a:gridCol w="3902760"/>
              </a:tblGrid>
              <a:tr h="335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Week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Objectives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Milestones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1: M1-1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Introduction and setup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2: M2-1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Calibration, ARUCO markers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M1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3: M2-2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4: M2-3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5: M3-1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M2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6: M3-2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7: M4-1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M3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8: M4-2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1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9: M5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Integration &amp; Improvement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M4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10: Final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Trial run of 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M5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11: Final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Improving your 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12: Final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1462320" y="2444400"/>
            <a:ext cx="324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AU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*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50" name="Straight Connector 4"/>
          <p:cNvSpPr/>
          <p:nvPr/>
        </p:nvSpPr>
        <p:spPr>
          <a:xfrm>
            <a:off x="1637280" y="1894320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Connector 2"/>
          <p:cNvSpPr/>
          <p:nvPr/>
        </p:nvSpPr>
        <p:spPr>
          <a:xfrm>
            <a:off x="1640160" y="2267640"/>
            <a:ext cx="887472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Recap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53" name="TextBox 3"/>
          <p:cNvSpPr/>
          <p:nvPr/>
        </p:nvSpPr>
        <p:spPr>
          <a:xfrm>
            <a:off x="478080" y="1003680"/>
            <a:ext cx="1152612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M2: SLAM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task is to estimate the position of all 10 ARUCO markers within the 3mx3m arena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1: Wheel calibration (Week 2)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Objective is to calculate the wheel radius and the distance between both wheels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2: Camera calibration (Week 2)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Objective is to calculate the intrinsic parameters of the camera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3: SLAM (Week 3 &amp; 4)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Estimate the position of markers in the environment using an Extended Kalman filter (EKF)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Two main files to modify: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“slam/ekf.py”: “predict()” and “update()” functions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“slam/robot.py”: “derivative_drive()” and “covariance_drive()” functions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Your solution should automatically generate “lab_output/slam.txt” for evaluation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49"/>
          <p:cNvSpPr/>
          <p:nvPr/>
        </p:nvSpPr>
        <p:spPr>
          <a:xfrm>
            <a:off x="478080" y="-2052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Extended Kalman filter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55" name="TextBox 3"/>
          <p:cNvSpPr/>
          <p:nvPr/>
        </p:nvSpPr>
        <p:spPr>
          <a:xfrm>
            <a:off x="478080" y="784800"/>
            <a:ext cx="10776960" cy="69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When to use a Kalman filter: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Sensor fusion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Want to apply dynamics + sensor measurements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There are two main steps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1: Prediction step – We apply a dynamic model to estimate what the state should look like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        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given our previous state. </a:t>
            </a:r>
            <a:br>
              <a:rPr sz="1800"/>
            </a:b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    Eg: Knowing the velocity of an object, we can guess what it’s position will 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 be 1 second into the future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2: Update step – Correcting / updating the estimate of the current state with observations from  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   sensor readings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Eg: We use a GPS to get a direct observation of what the position actually is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But how much should we “update” our state given an observation?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What if we have multiple sensors (Camera/GPS/LIDAR), which one should we use?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Kalman filters are a probabilistic algorithm to estimate a given state (i.e. mean and covariance)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If we are confident in our dynamic model, then we shouldn’t rely heavily on noisy observations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If we have a noisy sensor (GPS), then we should weight it less than an accurate one (LIDAR)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49"/>
          <p:cNvSpPr/>
          <p:nvPr/>
        </p:nvSpPr>
        <p:spPr>
          <a:xfrm>
            <a:off x="478080" y="-2052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Hints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57" name="TextBox 50"/>
          <p:cNvSpPr/>
          <p:nvPr/>
        </p:nvSpPr>
        <p:spPr>
          <a:xfrm>
            <a:off x="478080" y="709560"/>
            <a:ext cx="11712960" cy="86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Before trying to implement your Kalman filter by modifying </a:t>
            </a:r>
            <a:r>
              <a:rPr b="0" i="1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ekf.py </a:t>
            </a: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&amp; </a:t>
            </a:r>
            <a:r>
              <a:rPr b="0" i="1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robot.py </a:t>
            </a: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have a read of all the functions currently in these files as you can use them to compute some of the matrices (ESPECIALLY the </a:t>
            </a:r>
            <a:r>
              <a:rPr b="0" i="1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drive</a:t>
            </a: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function in </a:t>
            </a:r>
            <a:r>
              <a:rPr b="0" i="1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robot.py</a:t>
            </a: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) 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Don’t forget to call the </a:t>
            </a:r>
            <a:r>
              <a:rPr b="0" i="1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self.set_state_vector </a:t>
            </a: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function inside </a:t>
            </a:r>
            <a:r>
              <a:rPr b="0" i="1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ekf.py </a:t>
            </a: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 update the state estimate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 can create your own arena either in the simulator (see </a:t>
            </a:r>
            <a:r>
              <a:rPr b="0" i="1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M2_sim.md</a:t>
            </a: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), or by crafting your own marker blocks (see “Week02-04 /diy_prints ”) and making a physical arena.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 map generator (see “image_to_map_generator” under root) is provided to help you generate true maps for evaluating your SLAM in a physical arena. </a:t>
            </a:r>
            <a:r>
              <a:rPr b="1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DON’T USE IT TO CHEAT.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Check out the additional contents in </a:t>
            </a:r>
            <a:r>
              <a:rPr b="0" i="1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Lab2_additional_contents.pptx</a:t>
            </a:r>
            <a:r>
              <a:rPr b="0" lang="en-AU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, including an EKF example and optional improvements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LibreOffice/7.3.7.2$Linux_X86_64 LibreOffice_project/30$Build-2</Application>
  <AppVersion>15.0000</AppVersion>
  <Words>691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2020-08-07T03:38:28Z</dcterms:created>
  <dc:creator>Kal</dc:creator>
  <dc:description/>
  <dc:language>en-AU</dc:language>
  <cp:lastModifiedBy/>
  <dcterms:modified xsi:type="dcterms:W3CDTF">2024-07-21T09:43:04Z</dcterms:modified>
  <cp:revision>167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