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DE867-E122-4793-BE56-18B37F72AB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6E3DA9-0453-4410-8C91-9D0E17BAEE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299F2-C52E-4AD8-BE84-48D23CB825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BD955-9917-4A96-816B-D59624F4A3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FC221-9301-4F0C-94C0-2196B52F4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6D2F5E-EC0C-48A0-897B-AA086B04B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BA8D0-B8FE-4626-BF08-BC1394C7EE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37962-19EE-44C3-9127-B6D7F946CF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7360"/>
            <a:ext cx="941760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393F40-C0D4-4489-B169-D039E3CD9C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4979CA-EF92-4F93-80AB-1F07930F39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BA080-8878-47B1-9021-49CA0834F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800D4-7A33-4B23-9851-CE6D8F73B4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</a:t>
            </a:r>
            <a:r>
              <a:rPr b="0" lang="en-AU" sz="1800" spc="-1" strike="noStrike">
                <a:latin typeface="Arial"/>
              </a:rPr>
              <a:t>edit the </a:t>
            </a:r>
            <a:r>
              <a:rPr b="0" lang="en-AU" sz="1800" spc="-1" strike="noStrike">
                <a:latin typeface="Arial"/>
              </a:rPr>
              <a:t>title text </a:t>
            </a:r>
            <a:r>
              <a:rPr b="0" lang="en-AU" sz="1800" spc="-1" strike="noStrike">
                <a:latin typeface="Arial"/>
              </a:rPr>
              <a:t>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5F529E9-6B5D-4149-A205-0BC9615B25CC}" type="slidenum">
              <a:rPr b="0" lang="en-AU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AU" sz="3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craiyon.com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735120" y="6316200"/>
            <a:ext cx="1072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Lab 2-3: Evaluation and Marking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5" name="Picture 1" descr="A robot standing in a store&#10;&#10;Description automatically generated"/>
          <p:cNvPicPr/>
          <p:nvPr/>
        </p:nvPicPr>
        <p:blipFill>
          <a:blip r:embed="rId1"/>
          <a:stretch/>
        </p:blipFill>
        <p:spPr>
          <a:xfrm>
            <a:off x="3805200" y="1138680"/>
            <a:ext cx="4579920" cy="457992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735120" y="5730120"/>
            <a:ext cx="1072044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AI art generated by </a:t>
            </a:r>
            <a:r>
              <a:rPr b="0" lang="en-AU" sz="1200" spc="-1" strike="noStrike" u="sng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2"/>
              </a:rPr>
              <a:t>https://www.craiyon.com/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(prompt: “</a:t>
            </a:r>
            <a:r>
              <a:rPr b="0" lang="en-GB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penguin robot shopping for fruits and vegetables in a supermarket</a:t>
            </a:r>
            <a:r>
              <a:rPr b="0" lang="en-AU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”)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3"/>
          <p:cNvGraphicFramePr/>
          <p:nvPr/>
        </p:nvGraphicFramePr>
        <p:xfrm>
          <a:off x="1795320" y="1503360"/>
          <a:ext cx="8554320" cy="4394160"/>
        </p:xfrm>
        <a:graphic>
          <a:graphicData uri="http://schemas.openxmlformats.org/drawingml/2006/table">
            <a:tbl>
              <a:tblPr/>
              <a:tblGrid>
                <a:gridCol w="1076760"/>
                <a:gridCol w="3575160"/>
                <a:gridCol w="3902760"/>
              </a:tblGrid>
              <a:tr h="335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1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AU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1462320" y="2802960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50" name="Straight Connector 4"/>
          <p:cNvSpPr/>
          <p:nvPr/>
        </p:nvSpPr>
        <p:spPr>
          <a:xfrm>
            <a:off x="1637280" y="189432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2"/>
          <p:cNvSpPr/>
          <p:nvPr/>
        </p:nvSpPr>
        <p:spPr>
          <a:xfrm>
            <a:off x="1640160" y="2267640"/>
            <a:ext cx="887472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Straight Connector 3"/>
          <p:cNvSpPr/>
          <p:nvPr/>
        </p:nvSpPr>
        <p:spPr>
          <a:xfrm>
            <a:off x="1636920" y="263520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Recap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478080" y="1003680"/>
            <a:ext cx="1152612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M2: SLAM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task is to estimate the position of all 10 ARUCO markers within the 3mx3m arena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1: Wheel calibration (Week 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Objective is to calculate the wheel radius and the distance between both wheels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2: Camera calibration (Week 2)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Objective is to calculate the intrinsic parameters of the camera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Task 3: SLAM (Week 3 &amp; 4)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Estimate the position of markers in the environment using an Extended Kalman filter (EKF)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Two main files to modify: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“slam/ekf.py”: “predict()” and “update()” functions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“slam/robot.py”: “derivative_drive()” and “covariance_drive()” functions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Your solution should automatically generate “lab_output/slam.txt” for evaluation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– Evaluation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478080" y="1143000"/>
            <a:ext cx="115261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Your received mark for this milestone will depend on the output of the “SLAM_eval.py” script which compares the true marker positions and your estimated marker position in “lab_output/slam.txt”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SLAM_eval.py” will calculate an aligned RMSE to evaluate how well your solution worked at estimating the position of ArUco markers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Total of 100 points: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slam_score = [(0.12 – Aligned_RMSE)/(0.12-0.02)] x 80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Total M2 mark = slam_score + (Number of Found Markers x 2) – (Number of Collided Markers x 5)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 ≤ slam_score ≤ 80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0 ≤ M2 total score ≤ 100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Max allowed number of collision in a run is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3 times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(the 4th time you’ll be asked to terminate that run)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You’ll need to make a visible effort to try and location all 10 markers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– Marking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58" name="TextBox 3"/>
          <p:cNvSpPr/>
          <p:nvPr/>
        </p:nvSpPr>
        <p:spPr>
          <a:xfrm>
            <a:off x="478080" y="862200"/>
            <a:ext cx="11526120" cy="32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your M2 implementation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before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the Week 5 lab for live demo marking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1: (BEFORE submitting your solution)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Submit a zipped folder containing: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Necessary files to run your solution (no need to include your Python venv)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A text file of commands for easy copying and pasting (optional)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2: (BEFORE the demonstrator comes to mark you)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Close all folders / applications / windows in your ubuntu environment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Log into Moodle and navigate to the M2 submission box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Have an empty folder called “LiveDemo” in the home directory (  ~/LiveDemo/   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 – Marking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478080" y="862200"/>
            <a:ext cx="115261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Step 3: (DURING the marking period)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Come to the marking arena ONLY when it’s your group’s turn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Download your submission from Moodle into the LiveDemo folder and extract the contents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Activate your Python venv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Connect to your robot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Navigate into the unzipped submission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When the demonstrator says it’s fine to start you may run your SLAM demo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You can run SLAM several times and submit all the maps generated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- When complete, submit your generated maps (lab_output/slam.txt) to Moodle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You have a </a:t>
            </a:r>
            <a:r>
              <a:rPr b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strict time limit of 15min 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in total for Step 3 (live demo marking), including the download, re-setting arena layout / robot location if needed in between runs, and map submission.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Read </a:t>
            </a:r>
            <a:r>
              <a:rPr b="0" i="1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M2_marking_instructions.md</a:t>
            </a:r>
            <a:r>
              <a:rPr b="0" lang="en-US" sz="18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 carefully and get familiar with the marking steps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Application>LibreOffice/7.3.7.2$Linux_X86_64 LibreOffice_project/30$Build-2</Application>
  <AppVersion>15.0000</AppVersion>
  <Words>734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2020-08-07T03:38:28Z</dcterms:created>
  <dc:creator>Kal</dc:creator>
  <dc:description/>
  <dc:language>en-AU</dc:language>
  <cp:lastModifiedBy/>
  <dcterms:modified xsi:type="dcterms:W3CDTF">2024-07-21T09:43:54Z</dcterms:modified>
  <cp:revision>315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