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7" r:id="rId3"/>
    <p:sldId id="275" r:id="rId4"/>
    <p:sldId id="290" r:id="rId5"/>
    <p:sldId id="276" r:id="rId6"/>
    <p:sldId id="282" r:id="rId7"/>
    <p:sldId id="291" r:id="rId8"/>
    <p:sldId id="292" r:id="rId9"/>
    <p:sldId id="278" r:id="rId10"/>
    <p:sldId id="293" r:id="rId11"/>
    <p:sldId id="280" r:id="rId12"/>
    <p:sldId id="289"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79" d="100"/>
          <a:sy n="79"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22/08/2024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22/08/2024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22/08/2024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22/08/2024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Training YOLO (wk5)</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Task 3: Estimating object poses (Week 6)</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M3 evaluation: live demo marking in Week 7</a:t>
            </a:r>
          </a:p>
          <a:p>
            <a:endParaRPr lang="en-US" dirty="0"/>
          </a:p>
          <a:p>
            <a:r>
              <a:rPr lang="en-US" dirty="0"/>
              <a:t>Will talk more about these next week</a:t>
            </a:r>
          </a:p>
          <a:p>
            <a:endParaRPr lang="en-US" dirty="0"/>
          </a:p>
          <a:p>
            <a:r>
              <a:rPr lang="en-US" dirty="0"/>
              <a:t>While you are waiting for your turn to be marked (or if you have already been marked), </a:t>
            </a:r>
            <a:r>
              <a:rPr lang="en-US" b="1" dirty="0"/>
              <a:t>please begin setting up your M3 work. </a:t>
            </a:r>
            <a:r>
              <a:rPr lang="en-US" dirty="0"/>
              <a:t>This may include tasks such as installing required dependencies, brainstorming with your team on how to approach the M3 problem, updating your team’s private git repository, etc.</a:t>
            </a:r>
          </a:p>
          <a:p>
            <a:r>
              <a:rPr lang="en-US" dirty="0"/>
              <a:t>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4247317"/>
          </a:xfrm>
          <a:prstGeom prst="rect">
            <a:avLst/>
          </a:prstGeom>
          <a:noFill/>
        </p:spPr>
        <p:txBody>
          <a:bodyPr wrap="square" rtlCol="0">
            <a:spAutoFit/>
          </a:bodyPr>
          <a:lstStyle/>
          <a:p>
            <a:endParaRPr lang="en-US" dirty="0"/>
          </a:p>
          <a:p>
            <a:r>
              <a:rPr lang="en-US" dirty="0"/>
              <a:t>Please check GitHub for the marking procedure. M2 is marked as a group assignment.</a:t>
            </a:r>
          </a:p>
          <a:p>
            <a:r>
              <a:rPr lang="en-US" dirty="0"/>
              <a:t>You have a total of </a:t>
            </a:r>
            <a:r>
              <a:rPr lang="en-US" b="1" dirty="0"/>
              <a:t>15 minutes </a:t>
            </a:r>
            <a:r>
              <a:rPr lang="en-US" dirty="0"/>
              <a:t>for setup, demonstration and submission. Each team will have 10 minutes of viva. </a:t>
            </a:r>
          </a:p>
          <a:p>
            <a:endParaRPr lang="en-US" dirty="0"/>
          </a:p>
          <a:p>
            <a:r>
              <a:rPr lang="en-US" dirty="0"/>
              <a:t>There will only be one marking arena running M2 marking.</a:t>
            </a:r>
          </a:p>
          <a:p>
            <a:r>
              <a:rPr lang="en-US" dirty="0"/>
              <a:t>You can perform as many runs as you like, as long as you can finish within the time limit.</a:t>
            </a:r>
          </a:p>
          <a:p>
            <a:r>
              <a:rPr lang="en-US" dirty="0"/>
              <a:t>Please do not loiter around the marking arena unless it’s your group’s turn.</a:t>
            </a:r>
          </a:p>
          <a:p>
            <a:r>
              <a:rPr lang="en-US" dirty="0"/>
              <a:t>You are only allowed to generate one SLAM map per run.</a:t>
            </a:r>
          </a:p>
          <a:p>
            <a:r>
              <a:rPr lang="en-US" dirty="0"/>
              <a:t>Each run has a max of 3 allowed collisions.</a:t>
            </a:r>
          </a:p>
          <a:p>
            <a:r>
              <a:rPr lang="en-US" dirty="0"/>
              <a:t>You must immediately start SLAM in the specified position and orientation marked in the arena.</a:t>
            </a:r>
          </a:p>
          <a:p>
            <a:endParaRPr lang="en-US" dirty="0"/>
          </a:p>
          <a:p>
            <a:r>
              <a:rPr lang="en-US" dirty="0"/>
              <a:t>Remember to rename the maps so the later runs don’t overwrite your earlier runs.</a:t>
            </a:r>
          </a:p>
          <a:p>
            <a:endParaRPr lang="en-US" dirty="0"/>
          </a:p>
          <a:p>
            <a:endParaRPr lang="en-US" dirty="0"/>
          </a:p>
        </p:txBody>
      </p:sp>
    </p:spTree>
    <p:extLst>
      <p:ext uri="{BB962C8B-B14F-4D97-AF65-F5344CB8AC3E}">
        <p14:creationId xmlns:p14="http://schemas.microsoft.com/office/powerpoint/2010/main" val="8645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2862322"/>
          </a:xfrm>
          <a:prstGeom prst="rect">
            <a:avLst/>
          </a:prstGeom>
          <a:noFill/>
        </p:spPr>
        <p:txBody>
          <a:bodyPr wrap="square" rtlCol="0">
            <a:spAutoFit/>
          </a:bodyPr>
          <a:lstStyle/>
          <a:p>
            <a:endParaRPr lang="en-US" dirty="0"/>
          </a:p>
          <a:p>
            <a:r>
              <a:rPr lang="en-US" dirty="0"/>
              <a:t>We’ll mark all the generated SLAM maps you submit and take the best result for your M2 mark:</a:t>
            </a:r>
          </a:p>
          <a:p>
            <a:endParaRPr lang="en-US" dirty="0"/>
          </a:p>
          <a:p>
            <a:r>
              <a:rPr lang="en-US" dirty="0" err="1"/>
              <a:t>slam_score</a:t>
            </a:r>
            <a:r>
              <a:rPr lang="en-US" dirty="0"/>
              <a:t> = ((0.12 - </a:t>
            </a:r>
            <a:r>
              <a:rPr lang="en-US" dirty="0" err="1"/>
              <a:t>Aligned_RMSE</a:t>
            </a:r>
            <a:r>
              <a:rPr lang="en-US" dirty="0"/>
              <a:t>)/(0.12 - 0.02)) x 80					(0 ≤ </a:t>
            </a:r>
            <a:r>
              <a:rPr lang="en-US" dirty="0" err="1"/>
              <a:t>slam_score</a:t>
            </a:r>
            <a:r>
              <a:rPr lang="en-US" dirty="0"/>
              <a:t> ≤ 80)</a:t>
            </a:r>
          </a:p>
          <a:p>
            <a:endParaRPr lang="en-US" dirty="0"/>
          </a:p>
          <a:p>
            <a:r>
              <a:rPr lang="en-US" dirty="0"/>
              <a:t>Total M2 mark = </a:t>
            </a:r>
            <a:r>
              <a:rPr lang="en-US" dirty="0" err="1"/>
              <a:t>slam_score</a:t>
            </a:r>
            <a:r>
              <a:rPr lang="en-US" dirty="0"/>
              <a:t> + (</a:t>
            </a:r>
            <a:r>
              <a:rPr lang="en-US" dirty="0" err="1"/>
              <a:t>NumberOfFoundMarkers</a:t>
            </a:r>
            <a:r>
              <a:rPr lang="en-US" dirty="0"/>
              <a:t> x 2) - (</a:t>
            </a:r>
            <a:r>
              <a:rPr lang="en-US" dirty="0" err="1"/>
              <a:t>NumberOfCollidedMarkers</a:t>
            </a:r>
            <a:r>
              <a:rPr lang="en-US" dirty="0"/>
              <a:t> x 5)</a:t>
            </a:r>
          </a:p>
          <a:p>
            <a:endParaRPr lang="en-US" dirty="0"/>
          </a:p>
          <a:p>
            <a:r>
              <a:rPr lang="en-US" b="1" dirty="0"/>
              <a:t>Note: To reiterate from Week 3’s slides, you’ll need to make a visible effort to try and locate all 10 markers.</a:t>
            </a:r>
            <a:endParaRPr lang="en-US" dirty="0"/>
          </a:p>
          <a:p>
            <a:endParaRPr lang="en-US" dirty="0"/>
          </a:p>
        </p:txBody>
      </p:sp>
    </p:spTree>
    <p:extLst>
      <p:ext uri="{BB962C8B-B14F-4D97-AF65-F5344CB8AC3E}">
        <p14:creationId xmlns:p14="http://schemas.microsoft.com/office/powerpoint/2010/main" val="76222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17625" y="3170880"/>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189432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267640"/>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63520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8460" y="302844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6124754"/>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lemon          pumpkin         tomato      pear      capsicum   garlic        potato           lime</a:t>
            </a:r>
          </a:p>
          <a:p>
            <a:endParaRPr lang="en-US" dirty="0"/>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1026" name="Picture 2">
            <a:extLst>
              <a:ext uri="{FF2B5EF4-FFF2-40B4-BE49-F238E27FC236}">
                <a16:creationId xmlns:a16="http://schemas.microsoft.com/office/drawing/2014/main" id="{45558A17-7453-48F7-5EBA-35AEF37B9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113" y="2717794"/>
            <a:ext cx="9559636" cy="284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M3 in Week 7: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pose estimation part (Week 6), but you’ll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collecting data (wk5)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wk6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Training YOLO (wk5)</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5)</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1731</TotalTime>
  <Words>1242</Words>
  <Application>Microsoft Office PowerPoint</Application>
  <PresentationFormat>Widescreen</PresentationFormat>
  <Paragraphs>183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Aaron Choong</cp:lastModifiedBy>
  <cp:revision>402</cp:revision>
  <dcterms:created xsi:type="dcterms:W3CDTF">2020-08-07T03:38:28Z</dcterms:created>
  <dcterms:modified xsi:type="dcterms:W3CDTF">2024-08-21T23:08:30Z</dcterms:modified>
</cp:coreProperties>
</file>