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9d53d9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9d53d9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4e50d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4e50d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59d53d9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59d53d9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9d53d9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9d53d9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9d53d9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9d53d9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9d53d91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9d53d9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59d53d91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59d53d91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 to do for next spring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scrum board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 goals if this project were to be continued in the fall by a team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U417RneHWREJIEgha_0NjakYo_ifTQAF/view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COVID-Tracking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22825" y="3973425"/>
            <a:ext cx="6017100" cy="853200"/>
          </a:xfrm>
          <a:prstGeom prst="rect">
            <a:avLst/>
          </a:prstGeom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Sultan Abdalla Salim Saif Alteneiji, Justin Andrews, Bryce Cole, Jonah Corbin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91275"/>
            <a:ext cx="43653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 aims to help slow the spread of COVID-19 using </a:t>
            </a:r>
            <a:r>
              <a:rPr b="1" lang="en"/>
              <a:t>Dunbar’s </a:t>
            </a:r>
            <a:r>
              <a:rPr b="1" lang="en"/>
              <a:t>social</a:t>
            </a:r>
            <a:r>
              <a:rPr b="1" lang="en"/>
              <a:t> brain </a:t>
            </a:r>
            <a:r>
              <a:rPr b="1" lang="en"/>
              <a:t>hypothesis</a:t>
            </a:r>
            <a:r>
              <a:rPr lang="en"/>
              <a:t> and </a:t>
            </a:r>
            <a:r>
              <a:rPr b="1" lang="en"/>
              <a:t>social media data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Dunbar's</a:t>
            </a:r>
            <a:r>
              <a:rPr lang="en"/>
              <a:t> social brain hypothesis </a:t>
            </a:r>
            <a:r>
              <a:rPr lang="en"/>
              <a:t>theorizes</a:t>
            </a:r>
            <a:r>
              <a:rPr lang="en"/>
              <a:t> that humans can only maintain relationships with a fixed number of other humans.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relationship can be modeled in an </a:t>
            </a:r>
            <a:r>
              <a:rPr lang="en"/>
              <a:t>exponential</a:t>
            </a:r>
            <a:r>
              <a:rPr lang="en"/>
              <a:t> fashion, where 3 or 4 people make up the majority of interactions.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 uses social media data to group the people you interact with.  If you test </a:t>
            </a:r>
            <a:r>
              <a:rPr lang="en"/>
              <a:t>positive</a:t>
            </a:r>
            <a:r>
              <a:rPr lang="en"/>
              <a:t> for COVID  the app helps you decide who you have had contact with recently.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25" y="1485062"/>
            <a:ext cx="3042698" cy="2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148" name="Google Shape;148;p15" title="Screen Recording 2020-12-08 at 9.06.22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292" y="0"/>
            <a:ext cx="24073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- Bryce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421125" y="1507700"/>
            <a:ext cx="32391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Designed the python prototype algorithm.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Created the parsing framework.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Implemented Instagram and Snapchat parsers.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Integrated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app.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421125" y="1103725"/>
            <a:ext cx="3239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 Contribution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097300" y="1507700"/>
            <a:ext cx="32391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Created the weight page to allow users to change weights in-app.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responsible for  code that handles storage, formatting and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retrieval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of data flowing through the app.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Created the people list page that shows when clicking on a layer.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Created the data source manager which allows you to add and view different data sources.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Added the result graph to the results display to allow more advanced users to better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097300" y="1103725"/>
            <a:ext cx="3239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Mobile App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Contribution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87" y="2894300"/>
            <a:ext cx="2831774" cy="2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- Jonah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927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the pyramid part of the algorithm result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develop navigation logic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develop the facebook parser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Contributed to bug updates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325" y="1483225"/>
            <a:ext cx="2611800" cy="26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- Justin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280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Bar: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Modularized our code from the first sprint.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the Navigation Bar which served as the outline for how the pages of our app are organized.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63" y="3634475"/>
            <a:ext cx="2475275" cy="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4153950" y="1567550"/>
            <a:ext cx="24753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 Page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 the Help Page.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013" y="2393800"/>
            <a:ext cx="1989175" cy="20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6629250" y="1567550"/>
            <a:ext cx="2244000" cy="24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 lead on documentation.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- Sultan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233977"/>
            <a:ext cx="25773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Launching Screen:</a:t>
            </a:r>
            <a:endParaRPr b="1" sz="19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Home Page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Learn More</a:t>
            </a:r>
            <a:endParaRPr b="1"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Positive 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Negative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Get Started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/>
              <a:t>Icon Application:</a:t>
            </a:r>
            <a:endParaRPr b="1" sz="19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Create an icon for the application</a:t>
            </a:r>
            <a:endParaRPr b="1" sz="17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251" y="1082301"/>
            <a:ext cx="2098850" cy="3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076" y="2273463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175875"/>
            <a:ext cx="70389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accomplished</a:t>
            </a:r>
            <a:r>
              <a:rPr lang="en"/>
              <a:t> everything we set out to do at the </a:t>
            </a:r>
            <a:r>
              <a:rPr lang="en"/>
              <a:t>beginning</a:t>
            </a:r>
            <a:r>
              <a:rPr lang="en"/>
              <a:t> of the semester and the app is fully functional. Next semester there are many feature upgrades we really think could take the app to the next level in both </a:t>
            </a:r>
            <a:r>
              <a:rPr lang="en"/>
              <a:t>usability</a:t>
            </a:r>
            <a:r>
              <a:rPr lang="en"/>
              <a:t> and power.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based level classifier.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based data 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aware data 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scoring metric to judge different iterations of the algorithm.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 to app help pages and useability.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</a:t>
            </a:r>
            <a:r>
              <a:rPr lang="en"/>
              <a:t>sharing</a:t>
            </a:r>
            <a:r>
              <a:rPr lang="en"/>
              <a:t>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