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Krona One"/>
      <p:regular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Fira Sans Condensed Medium"/>
      <p:regular r:id="rId27"/>
      <p:bold r:id="rId28"/>
      <p:italic r:id="rId29"/>
      <p:boldItalic r:id="rId30"/>
    </p:embeddedFont>
    <p:embeddedFont>
      <p:font typeface="Roboto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KronaOne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FiraSansCondensedMedium-bold.fntdata"/><Relationship Id="rId27" Type="http://schemas.openxmlformats.org/officeDocument/2006/relationships/font" Target="fonts/FiraSansCondensed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Condensed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Light-regular.fntdata"/><Relationship Id="rId30" Type="http://schemas.openxmlformats.org/officeDocument/2006/relationships/font" Target="fonts/FiraSansCondensed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Light-italic.fntdata"/><Relationship Id="rId10" Type="http://schemas.openxmlformats.org/officeDocument/2006/relationships/slide" Target="slides/slide5.xml"/><Relationship Id="rId32" Type="http://schemas.openxmlformats.org/officeDocument/2006/relationships/font" Target="fonts/Roboto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Ligh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ed343f35bbbc719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ed343f35bbbc719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ed343f35bbbc719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ed343f35bbbc719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ed343f35bbbc719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ed343f35bbbc719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ed343f35bbbc719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ed343f35bbbc719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ed343f35bbbc719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ed343f35bbbc719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c08334c0c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c08334c0c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c05ff79c9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c05ff79c9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6f1ba423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6f1ba423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ed343f35bbbc71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ed343f35bbbc71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8732b585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8732b585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ed343f35bbbc719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1ed343f35bbbc719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ed343f35bbbc719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ed343f35bbbc719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ed343f35bbbc71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ed343f35bbbc71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ed343f35bbbc719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ed343f35bbbc719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ed343f35bbbc719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1ed343f35bbbc719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507800" y="1366863"/>
            <a:ext cx="4128300" cy="18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489300" y="3110330"/>
            <a:ext cx="21654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 rot="-5400000">
            <a:off x="8273618" y="344514"/>
            <a:ext cx="351173" cy="351750"/>
          </a:xfrm>
          <a:custGeom>
            <a:rect b="b" l="l" r="r" t="t"/>
            <a:pathLst>
              <a:path extrusionOk="0" h="7311" w="7299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115684" y="691895"/>
            <a:ext cx="3605211" cy="4226616"/>
            <a:chOff x="-1115684" y="691895"/>
            <a:chExt cx="3605211" cy="4226616"/>
          </a:xfrm>
        </p:grpSpPr>
        <p:sp>
          <p:nvSpPr>
            <p:cNvPr id="13" name="Google Shape;13;p2"/>
            <p:cNvSpPr/>
            <p:nvPr/>
          </p:nvSpPr>
          <p:spPr>
            <a:xfrm>
              <a:off x="-899915" y="1096911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511020" y="2105577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501945" y="2842785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42239" y="2003893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115684" y="1250254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19791" y="1118048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92890" y="2498503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95265" y="691895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31113" y="1527771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92235" y="721769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34862" y="1736804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003628" y="1398581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 rot="10800000">
            <a:off x="7282491" y="1289856"/>
            <a:ext cx="2753543" cy="2753515"/>
          </a:xfrm>
          <a:custGeom>
            <a:rect b="b" l="l" r="r" t="t"/>
            <a:pathLst>
              <a:path extrusionOk="0" h="97703" w="97704">
                <a:moveTo>
                  <a:pt x="84987" y="1"/>
                </a:moveTo>
                <a:lnTo>
                  <a:pt x="0" y="84987"/>
                </a:lnTo>
                <a:lnTo>
                  <a:pt x="12716" y="97703"/>
                </a:lnTo>
                <a:lnTo>
                  <a:pt x="97703" y="12716"/>
                </a:lnTo>
                <a:lnTo>
                  <a:pt x="84987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 rot="10800000">
            <a:off x="7633470" y="1021404"/>
            <a:ext cx="2013668" cy="2013301"/>
          </a:xfrm>
          <a:custGeom>
            <a:rect b="b" l="l" r="r" t="t"/>
            <a:pathLst>
              <a:path extrusionOk="0" h="71438" w="71451">
                <a:moveTo>
                  <a:pt x="63330" y="632"/>
                </a:moveTo>
                <a:lnTo>
                  <a:pt x="70819" y="8121"/>
                </a:lnTo>
                <a:lnTo>
                  <a:pt x="8133" y="70807"/>
                </a:lnTo>
                <a:lnTo>
                  <a:pt x="644" y="63318"/>
                </a:lnTo>
                <a:lnTo>
                  <a:pt x="63330" y="632"/>
                </a:lnTo>
                <a:close/>
                <a:moveTo>
                  <a:pt x="63330" y="1"/>
                </a:moveTo>
                <a:lnTo>
                  <a:pt x="1" y="63318"/>
                </a:lnTo>
                <a:lnTo>
                  <a:pt x="8133" y="71438"/>
                </a:lnTo>
                <a:lnTo>
                  <a:pt x="71450" y="8121"/>
                </a:lnTo>
                <a:lnTo>
                  <a:pt x="6333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 rot="10800000">
            <a:off x="7561999" y="221771"/>
            <a:ext cx="2076064" cy="2075726"/>
          </a:xfrm>
          <a:custGeom>
            <a:rect b="b" l="l" r="r" t="t"/>
            <a:pathLst>
              <a:path extrusionOk="0" h="73653" w="73665">
                <a:moveTo>
                  <a:pt x="67354" y="0"/>
                </a:moveTo>
                <a:lnTo>
                  <a:pt x="0" y="67354"/>
                </a:lnTo>
                <a:lnTo>
                  <a:pt x="6299" y="73652"/>
                </a:lnTo>
                <a:lnTo>
                  <a:pt x="73664" y="6299"/>
                </a:lnTo>
                <a:lnTo>
                  <a:pt x="67354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 rot="10800000">
            <a:off x="7122433" y="880803"/>
            <a:ext cx="2255925" cy="2255586"/>
          </a:xfrm>
          <a:custGeom>
            <a:rect b="b" l="l" r="r" t="t"/>
            <a:pathLst>
              <a:path extrusionOk="0" h="80035" w="80047">
                <a:moveTo>
                  <a:pt x="76141" y="1"/>
                </a:moveTo>
                <a:lnTo>
                  <a:pt x="1" y="76141"/>
                </a:lnTo>
                <a:lnTo>
                  <a:pt x="3894" y="80034"/>
                </a:lnTo>
                <a:lnTo>
                  <a:pt x="80046" y="3894"/>
                </a:lnTo>
                <a:lnTo>
                  <a:pt x="7614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 rot="10800000">
            <a:off x="8040857" y="1679083"/>
            <a:ext cx="2210945" cy="2210945"/>
          </a:xfrm>
          <a:custGeom>
            <a:rect b="b" l="l" r="r" t="t"/>
            <a:pathLst>
              <a:path extrusionOk="0" h="78451" w="78451">
                <a:moveTo>
                  <a:pt x="72200" y="632"/>
                </a:moveTo>
                <a:lnTo>
                  <a:pt x="77820" y="6251"/>
                </a:lnTo>
                <a:lnTo>
                  <a:pt x="6251" y="77819"/>
                </a:lnTo>
                <a:lnTo>
                  <a:pt x="632" y="72200"/>
                </a:lnTo>
                <a:lnTo>
                  <a:pt x="72200" y="632"/>
                </a:lnTo>
                <a:close/>
                <a:moveTo>
                  <a:pt x="72200" y="1"/>
                </a:moveTo>
                <a:lnTo>
                  <a:pt x="1" y="72200"/>
                </a:lnTo>
                <a:lnTo>
                  <a:pt x="6251" y="78451"/>
                </a:lnTo>
                <a:lnTo>
                  <a:pt x="78451" y="6251"/>
                </a:lnTo>
                <a:lnTo>
                  <a:pt x="7220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 rot="10800000">
            <a:off x="7908284" y="3814501"/>
            <a:ext cx="208043" cy="207733"/>
          </a:xfrm>
          <a:custGeom>
            <a:rect b="b" l="l" r="r" t="t"/>
            <a:pathLst>
              <a:path extrusionOk="0" h="7371" w="7382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 rot="10800000">
            <a:off x="7198584" y="2297136"/>
            <a:ext cx="344644" cy="344644"/>
          </a:xfrm>
          <a:custGeom>
            <a:rect b="b" l="l" r="r" t="t"/>
            <a:pathLst>
              <a:path extrusionOk="0" h="12229" w="12229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 rot="10800000">
            <a:off x="7482468" y="4289974"/>
            <a:ext cx="158386" cy="158414"/>
          </a:xfrm>
          <a:custGeom>
            <a:rect b="b" l="l" r="r" t="t"/>
            <a:pathLst>
              <a:path extrusionOk="0" h="5621" w="5620">
                <a:moveTo>
                  <a:pt x="2810" y="632"/>
                </a:moveTo>
                <a:lnTo>
                  <a:pt x="4989" y="2811"/>
                </a:lnTo>
                <a:lnTo>
                  <a:pt x="2810" y="4989"/>
                </a:lnTo>
                <a:lnTo>
                  <a:pt x="631" y="2811"/>
                </a:lnTo>
                <a:lnTo>
                  <a:pt x="2810" y="632"/>
                </a:lnTo>
                <a:close/>
                <a:moveTo>
                  <a:pt x="2810" y="1"/>
                </a:moveTo>
                <a:lnTo>
                  <a:pt x="0" y="2811"/>
                </a:lnTo>
                <a:lnTo>
                  <a:pt x="2810" y="5621"/>
                </a:lnTo>
                <a:lnTo>
                  <a:pt x="5620" y="2811"/>
                </a:lnTo>
                <a:lnTo>
                  <a:pt x="281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 rot="10800000">
            <a:off x="6646591" y="3454125"/>
            <a:ext cx="158414" cy="158386"/>
          </a:xfrm>
          <a:custGeom>
            <a:rect b="b" l="l" r="r" t="t"/>
            <a:pathLst>
              <a:path extrusionOk="0" h="5620" w="5621">
                <a:moveTo>
                  <a:pt x="2811" y="631"/>
                </a:moveTo>
                <a:lnTo>
                  <a:pt x="4989" y="2810"/>
                </a:lnTo>
                <a:lnTo>
                  <a:pt x="2811" y="4989"/>
                </a:lnTo>
                <a:lnTo>
                  <a:pt x="632" y="2810"/>
                </a:lnTo>
                <a:lnTo>
                  <a:pt x="2811" y="631"/>
                </a:lnTo>
                <a:close/>
                <a:moveTo>
                  <a:pt x="2811" y="0"/>
                </a:moveTo>
                <a:lnTo>
                  <a:pt x="1" y="2810"/>
                </a:lnTo>
                <a:lnTo>
                  <a:pt x="2811" y="5620"/>
                </a:lnTo>
                <a:lnTo>
                  <a:pt x="5620" y="2810"/>
                </a:lnTo>
                <a:lnTo>
                  <a:pt x="281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 rot="10800000">
            <a:off x="6907317" y="3882285"/>
            <a:ext cx="536567" cy="536228"/>
          </a:xfrm>
          <a:custGeom>
            <a:rect b="b" l="l" r="r" t="t"/>
            <a:pathLst>
              <a:path extrusionOk="0" h="19027" w="19039">
                <a:moveTo>
                  <a:pt x="9525" y="0"/>
                </a:moveTo>
                <a:lnTo>
                  <a:pt x="0" y="9513"/>
                </a:lnTo>
                <a:lnTo>
                  <a:pt x="9525" y="19027"/>
                </a:lnTo>
                <a:lnTo>
                  <a:pt x="19038" y="9513"/>
                </a:lnTo>
                <a:lnTo>
                  <a:pt x="952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 rot="10800000">
            <a:off x="7264673" y="3066895"/>
            <a:ext cx="336584" cy="336584"/>
          </a:xfrm>
          <a:custGeom>
            <a:rect b="b" l="l" r="r" t="t"/>
            <a:pathLst>
              <a:path extrusionOk="0" h="11943" w="11943">
                <a:moveTo>
                  <a:pt x="5965" y="1"/>
                </a:moveTo>
                <a:lnTo>
                  <a:pt x="0" y="5966"/>
                </a:lnTo>
                <a:lnTo>
                  <a:pt x="5965" y="11943"/>
                </a:lnTo>
                <a:lnTo>
                  <a:pt x="11942" y="5966"/>
                </a:lnTo>
                <a:lnTo>
                  <a:pt x="5965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>
            <a:off x="6926786" y="3535659"/>
            <a:ext cx="205704" cy="206042"/>
          </a:xfrm>
          <a:custGeom>
            <a:rect b="b" l="l" r="r" t="t"/>
            <a:pathLst>
              <a:path extrusionOk="0" h="7311" w="7299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522478" y="4453642"/>
            <a:ext cx="344659" cy="345244"/>
          </a:xfrm>
          <a:custGeom>
            <a:rect b="b" l="l" r="r" t="t"/>
            <a:pathLst>
              <a:path extrusionOk="0" h="7311" w="7299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/>
          <p:nvPr>
            <p:ph hasCustomPrompt="1" type="title"/>
          </p:nvPr>
        </p:nvSpPr>
        <p:spPr>
          <a:xfrm>
            <a:off x="646560" y="1787700"/>
            <a:ext cx="7953900" cy="12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1" name="Google Shape;201;p11"/>
          <p:cNvSpPr txBox="1"/>
          <p:nvPr>
            <p:ph idx="1" type="subTitle"/>
          </p:nvPr>
        </p:nvSpPr>
        <p:spPr>
          <a:xfrm>
            <a:off x="322075" y="2952600"/>
            <a:ext cx="79539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202" name="Google Shape;202;p11"/>
          <p:cNvGrpSpPr/>
          <p:nvPr/>
        </p:nvGrpSpPr>
        <p:grpSpPr>
          <a:xfrm rot="10800000">
            <a:off x="-1785271" y="3956935"/>
            <a:ext cx="7132466" cy="3259144"/>
            <a:chOff x="3735491" y="-2049669"/>
            <a:chExt cx="7132466" cy="3259144"/>
          </a:xfrm>
        </p:grpSpPr>
        <p:sp>
          <p:nvSpPr>
            <p:cNvPr id="203" name="Google Shape;203;p11"/>
            <p:cNvSpPr/>
            <p:nvPr/>
          </p:nvSpPr>
          <p:spPr>
            <a:xfrm rot="10800000">
              <a:off x="7187491" y="-1599444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 rot="10800000">
              <a:off x="7538470" y="-1867896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 rot="10800000">
              <a:off x="6431472" y="-1602866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 rot="10800000">
              <a:off x="7027433" y="-2008497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 rot="10800000">
              <a:off x="7945857" y="-1210217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 rot="10800000">
              <a:off x="7813284" y="925201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 rot="10800000">
              <a:off x="8349143" y="1051061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 rot="10800000">
              <a:off x="6551591" y="56482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 rot="10800000">
              <a:off x="5915067" y="564835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 rot="10800000">
              <a:off x="7169673" y="177595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 rot="10800000">
              <a:off x="6831786" y="64635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 rot="10800000">
              <a:off x="5139866" y="-2049669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 rot="10800000">
              <a:off x="4050221" y="-1229334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 rot="10800000">
              <a:off x="4830010" y="-1809110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 rot="10800000">
              <a:off x="5829169" y="-1574530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 rot="10800000">
              <a:off x="5326884" y="925201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 rot="10800000">
              <a:off x="5020791" y="94987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 rot="10800000">
              <a:off x="4561925" y="439857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 rot="10800000">
              <a:off x="4356211" y="72320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 rot="10800000">
              <a:off x="8612033" y="-1532397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1"/>
            <p:cNvSpPr/>
            <p:nvPr/>
          </p:nvSpPr>
          <p:spPr>
            <a:xfrm rot="10800000">
              <a:off x="3995436" y="14540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1"/>
            <p:cNvSpPr/>
            <p:nvPr/>
          </p:nvSpPr>
          <p:spPr>
            <a:xfrm rot="10800000">
              <a:off x="3735491" y="56482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11"/>
          <p:cNvGrpSpPr/>
          <p:nvPr/>
        </p:nvGrpSpPr>
        <p:grpSpPr>
          <a:xfrm>
            <a:off x="3796754" y="-2072572"/>
            <a:ext cx="7132466" cy="3259144"/>
            <a:chOff x="3735491" y="-2049669"/>
            <a:chExt cx="7132466" cy="3259144"/>
          </a:xfrm>
        </p:grpSpPr>
        <p:sp>
          <p:nvSpPr>
            <p:cNvPr id="226" name="Google Shape;226;p11"/>
            <p:cNvSpPr/>
            <p:nvPr/>
          </p:nvSpPr>
          <p:spPr>
            <a:xfrm rot="10800000">
              <a:off x="7187491" y="-1599444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 rot="10800000">
              <a:off x="7538470" y="-1867896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 rot="10800000">
              <a:off x="6431472" y="-1602866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1"/>
            <p:cNvSpPr/>
            <p:nvPr/>
          </p:nvSpPr>
          <p:spPr>
            <a:xfrm rot="10800000">
              <a:off x="7027433" y="-2008497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 rot="10800000">
              <a:off x="7945857" y="-1210217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1"/>
            <p:cNvSpPr/>
            <p:nvPr/>
          </p:nvSpPr>
          <p:spPr>
            <a:xfrm rot="10800000">
              <a:off x="7813284" y="925201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 rot="10800000">
              <a:off x="8349143" y="1051061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1"/>
            <p:cNvSpPr/>
            <p:nvPr/>
          </p:nvSpPr>
          <p:spPr>
            <a:xfrm rot="10800000">
              <a:off x="6551591" y="56482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1"/>
            <p:cNvSpPr/>
            <p:nvPr/>
          </p:nvSpPr>
          <p:spPr>
            <a:xfrm rot="10800000">
              <a:off x="5915067" y="564835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1"/>
            <p:cNvSpPr/>
            <p:nvPr/>
          </p:nvSpPr>
          <p:spPr>
            <a:xfrm rot="10800000">
              <a:off x="7169673" y="177595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1"/>
            <p:cNvSpPr/>
            <p:nvPr/>
          </p:nvSpPr>
          <p:spPr>
            <a:xfrm rot="10800000">
              <a:off x="6831786" y="64635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1"/>
            <p:cNvSpPr/>
            <p:nvPr/>
          </p:nvSpPr>
          <p:spPr>
            <a:xfrm rot="10800000">
              <a:off x="5139866" y="-2049669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1"/>
            <p:cNvSpPr/>
            <p:nvPr/>
          </p:nvSpPr>
          <p:spPr>
            <a:xfrm rot="10800000">
              <a:off x="4050221" y="-1229334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1"/>
            <p:cNvSpPr/>
            <p:nvPr/>
          </p:nvSpPr>
          <p:spPr>
            <a:xfrm rot="10800000">
              <a:off x="4830010" y="-1809110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1"/>
            <p:cNvSpPr/>
            <p:nvPr/>
          </p:nvSpPr>
          <p:spPr>
            <a:xfrm rot="10800000">
              <a:off x="5829169" y="-1574530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1"/>
            <p:cNvSpPr/>
            <p:nvPr/>
          </p:nvSpPr>
          <p:spPr>
            <a:xfrm rot="10800000">
              <a:off x="5326884" y="925201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 rot="10800000">
              <a:off x="5020791" y="94987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 rot="10800000">
              <a:off x="4561925" y="439857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 rot="10800000">
              <a:off x="4356211" y="72320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 rot="10800000">
              <a:off x="8612033" y="-1532397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 rot="10800000">
              <a:off x="3995436" y="14540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 rot="10800000">
              <a:off x="3735491" y="56482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/>
          <p:nvPr/>
        </p:nvSpPr>
        <p:spPr>
          <a:xfrm>
            <a:off x="1558077" y="-3023649"/>
            <a:ext cx="6027980" cy="6027980"/>
          </a:xfrm>
          <a:custGeom>
            <a:rect b="b" l="l" r="r" t="t"/>
            <a:pathLst>
              <a:path extrusionOk="0" h="12229" w="12229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rgbClr val="E85CDB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" name="Google Shape;251;p13"/>
          <p:cNvGrpSpPr/>
          <p:nvPr/>
        </p:nvGrpSpPr>
        <p:grpSpPr>
          <a:xfrm rot="10800000">
            <a:off x="7153294" y="1416875"/>
            <a:ext cx="3605211" cy="3567585"/>
            <a:chOff x="-1115684" y="691895"/>
            <a:chExt cx="3605211" cy="3567585"/>
          </a:xfrm>
        </p:grpSpPr>
        <p:sp>
          <p:nvSpPr>
            <p:cNvPr id="252" name="Google Shape;252;p13"/>
            <p:cNvSpPr/>
            <p:nvPr/>
          </p:nvSpPr>
          <p:spPr>
            <a:xfrm>
              <a:off x="-899915" y="1096911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-511020" y="2105577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-242239" y="2003893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-1115684" y="1250254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1019791" y="1118048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1592890" y="2498503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1495265" y="691895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2331113" y="1527771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1534862" y="1736804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2003628" y="1398581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13"/>
          <p:cNvGrpSpPr/>
          <p:nvPr/>
        </p:nvGrpSpPr>
        <p:grpSpPr>
          <a:xfrm rot="10800000">
            <a:off x="-1496684" y="989497"/>
            <a:ext cx="3651827" cy="3549464"/>
            <a:chOff x="7253877" y="1275092"/>
            <a:chExt cx="3651827" cy="3549464"/>
          </a:xfrm>
        </p:grpSpPr>
        <p:sp>
          <p:nvSpPr>
            <p:cNvPr id="263" name="Google Shape;263;p13"/>
            <p:cNvSpPr/>
            <p:nvPr/>
          </p:nvSpPr>
          <p:spPr>
            <a:xfrm>
              <a:off x="7758579" y="1886464"/>
              <a:ext cx="2742439" cy="2742439"/>
            </a:xfrm>
            <a:custGeom>
              <a:rect b="b" l="l" r="r" t="t"/>
              <a:pathLst>
                <a:path extrusionOk="0" h="97310" w="9731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8774291" y="2251545"/>
              <a:ext cx="1974381" cy="1974720"/>
            </a:xfrm>
            <a:custGeom>
              <a:rect b="b" l="l" r="r" t="t"/>
              <a:pathLst>
                <a:path extrusionOk="0" h="70069" w="70057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8656176" y="1728414"/>
              <a:ext cx="2249527" cy="2249865"/>
            </a:xfrm>
            <a:custGeom>
              <a:rect b="b" l="l" r="r" t="t"/>
              <a:pathLst>
                <a:path extrusionOk="0" h="79832" w="7982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7928014" y="2654532"/>
              <a:ext cx="2170024" cy="2170024"/>
            </a:xfrm>
            <a:custGeom>
              <a:rect b="b" l="l" r="r" t="t"/>
              <a:pathLst>
                <a:path extrusionOk="0" h="76999" w="76999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7788425" y="2514971"/>
              <a:ext cx="205394" cy="205704"/>
            </a:xfrm>
            <a:custGeom>
              <a:rect b="b" l="l" r="r" t="t"/>
              <a:pathLst>
                <a:path extrusionOk="0" h="7299" w="7288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7253877" y="2102232"/>
              <a:ext cx="139278" cy="139278"/>
            </a:xfrm>
            <a:custGeom>
              <a:rect b="b" l="l" r="r" t="t"/>
              <a:pathLst>
                <a:path extrusionOk="0" h="4942" w="4942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8202516" y="1275092"/>
              <a:ext cx="139278" cy="139278"/>
            </a:xfrm>
            <a:custGeom>
              <a:rect b="b" l="l" r="r" t="t"/>
              <a:pathLst>
                <a:path extrusionOk="0" h="4942" w="4942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7396513" y="1524398"/>
              <a:ext cx="530536" cy="530874"/>
            </a:xfrm>
            <a:custGeom>
              <a:rect b="b" l="l" r="r" t="t"/>
              <a:pathLst>
                <a:path extrusionOk="0" h="18837" w="18825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8400473" y="1878094"/>
              <a:ext cx="333230" cy="333202"/>
            </a:xfrm>
            <a:custGeom>
              <a:rect b="b" l="l" r="r" t="t"/>
              <a:pathLst>
                <a:path extrusionOk="0" h="11823" w="11824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8057543" y="1534826"/>
              <a:ext cx="221148" cy="221148"/>
            </a:xfrm>
            <a:custGeom>
              <a:rect b="b" l="l" r="r" t="t"/>
              <a:pathLst>
                <a:path extrusionOk="0" h="7847" w="7847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13"/>
          <p:cNvSpPr txBox="1"/>
          <p:nvPr>
            <p:ph type="title"/>
          </p:nvPr>
        </p:nvSpPr>
        <p:spPr>
          <a:xfrm>
            <a:off x="2436925" y="3212355"/>
            <a:ext cx="42423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4" name="Google Shape;274;p13"/>
          <p:cNvSpPr txBox="1"/>
          <p:nvPr>
            <p:ph hasCustomPrompt="1" idx="2" type="title"/>
          </p:nvPr>
        </p:nvSpPr>
        <p:spPr>
          <a:xfrm>
            <a:off x="2854900" y="365712"/>
            <a:ext cx="3434400" cy="12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"/>
          <p:cNvSpPr/>
          <p:nvPr/>
        </p:nvSpPr>
        <p:spPr>
          <a:xfrm>
            <a:off x="1558077" y="2114976"/>
            <a:ext cx="6027980" cy="6027980"/>
          </a:xfrm>
          <a:custGeom>
            <a:rect b="b" l="l" r="r" t="t"/>
            <a:pathLst>
              <a:path extrusionOk="0" h="12229" w="12229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rgbClr val="E85CDB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7" name="Google Shape;277;p14"/>
          <p:cNvGrpSpPr/>
          <p:nvPr/>
        </p:nvGrpSpPr>
        <p:grpSpPr>
          <a:xfrm>
            <a:off x="-1496684" y="152395"/>
            <a:ext cx="3605211" cy="3567585"/>
            <a:chOff x="-1115684" y="691895"/>
            <a:chExt cx="3605211" cy="3567585"/>
          </a:xfrm>
        </p:grpSpPr>
        <p:sp>
          <p:nvSpPr>
            <p:cNvPr id="278" name="Google Shape;278;p14"/>
            <p:cNvSpPr/>
            <p:nvPr/>
          </p:nvSpPr>
          <p:spPr>
            <a:xfrm>
              <a:off x="-899915" y="1096911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-511020" y="2105577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-242239" y="2003893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-1115684" y="1250254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1019791" y="1118048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1592890" y="2498503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1495265" y="691895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2331113" y="1527771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1534862" y="1736804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2003628" y="1398581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14"/>
          <p:cNvGrpSpPr/>
          <p:nvPr/>
        </p:nvGrpSpPr>
        <p:grpSpPr>
          <a:xfrm>
            <a:off x="7106678" y="597894"/>
            <a:ext cx="3651827" cy="3549464"/>
            <a:chOff x="7253877" y="1275092"/>
            <a:chExt cx="3651827" cy="3549464"/>
          </a:xfrm>
        </p:grpSpPr>
        <p:sp>
          <p:nvSpPr>
            <p:cNvPr id="289" name="Google Shape;289;p14"/>
            <p:cNvSpPr/>
            <p:nvPr/>
          </p:nvSpPr>
          <p:spPr>
            <a:xfrm>
              <a:off x="7758579" y="1886464"/>
              <a:ext cx="2742439" cy="2742439"/>
            </a:xfrm>
            <a:custGeom>
              <a:rect b="b" l="l" r="r" t="t"/>
              <a:pathLst>
                <a:path extrusionOk="0" h="97310" w="9731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8774291" y="2251545"/>
              <a:ext cx="1974381" cy="1974720"/>
            </a:xfrm>
            <a:custGeom>
              <a:rect b="b" l="l" r="r" t="t"/>
              <a:pathLst>
                <a:path extrusionOk="0" h="70069" w="70057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8656176" y="1728414"/>
              <a:ext cx="2249527" cy="2249865"/>
            </a:xfrm>
            <a:custGeom>
              <a:rect b="b" l="l" r="r" t="t"/>
              <a:pathLst>
                <a:path extrusionOk="0" h="79832" w="7982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7928014" y="2654532"/>
              <a:ext cx="2170024" cy="2170024"/>
            </a:xfrm>
            <a:custGeom>
              <a:rect b="b" l="l" r="r" t="t"/>
              <a:pathLst>
                <a:path extrusionOk="0" h="76999" w="76999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7788425" y="2514971"/>
              <a:ext cx="205394" cy="205704"/>
            </a:xfrm>
            <a:custGeom>
              <a:rect b="b" l="l" r="r" t="t"/>
              <a:pathLst>
                <a:path extrusionOk="0" h="7299" w="7288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7253877" y="2102232"/>
              <a:ext cx="139278" cy="139278"/>
            </a:xfrm>
            <a:custGeom>
              <a:rect b="b" l="l" r="r" t="t"/>
              <a:pathLst>
                <a:path extrusionOk="0" h="4942" w="4942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8202516" y="1275092"/>
              <a:ext cx="139278" cy="139278"/>
            </a:xfrm>
            <a:custGeom>
              <a:rect b="b" l="l" r="r" t="t"/>
              <a:pathLst>
                <a:path extrusionOk="0" h="4942" w="4942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7396513" y="1524398"/>
              <a:ext cx="530536" cy="530874"/>
            </a:xfrm>
            <a:custGeom>
              <a:rect b="b" l="l" r="r" t="t"/>
              <a:pathLst>
                <a:path extrusionOk="0" h="18837" w="18825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8400473" y="1878094"/>
              <a:ext cx="333230" cy="333202"/>
            </a:xfrm>
            <a:custGeom>
              <a:rect b="b" l="l" r="r" t="t"/>
              <a:pathLst>
                <a:path extrusionOk="0" h="11823" w="11824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8057543" y="1534826"/>
              <a:ext cx="221148" cy="221148"/>
            </a:xfrm>
            <a:custGeom>
              <a:rect b="b" l="l" r="r" t="t"/>
              <a:pathLst>
                <a:path extrusionOk="0" h="7847" w="7847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14"/>
          <p:cNvSpPr txBox="1"/>
          <p:nvPr>
            <p:ph type="title"/>
          </p:nvPr>
        </p:nvSpPr>
        <p:spPr>
          <a:xfrm>
            <a:off x="2436925" y="692900"/>
            <a:ext cx="42423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0" name="Google Shape;300;p14"/>
          <p:cNvSpPr txBox="1"/>
          <p:nvPr>
            <p:ph hasCustomPrompt="1" idx="2" type="title"/>
          </p:nvPr>
        </p:nvSpPr>
        <p:spPr>
          <a:xfrm>
            <a:off x="2854900" y="3554285"/>
            <a:ext cx="3434400" cy="12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3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"/>
          <p:cNvSpPr txBox="1"/>
          <p:nvPr>
            <p:ph idx="1" type="subTitle"/>
          </p:nvPr>
        </p:nvSpPr>
        <p:spPr>
          <a:xfrm>
            <a:off x="6072125" y="3570874"/>
            <a:ext cx="2377200" cy="10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3" name="Google Shape;303;p15"/>
          <p:cNvSpPr txBox="1"/>
          <p:nvPr>
            <p:ph idx="2" type="subTitle"/>
          </p:nvPr>
        </p:nvSpPr>
        <p:spPr>
          <a:xfrm>
            <a:off x="3383463" y="3570874"/>
            <a:ext cx="2377200" cy="10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3" type="subTitle"/>
          </p:nvPr>
        </p:nvSpPr>
        <p:spPr>
          <a:xfrm>
            <a:off x="694800" y="3570924"/>
            <a:ext cx="2377200" cy="10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4" type="subTitle"/>
          </p:nvPr>
        </p:nvSpPr>
        <p:spPr>
          <a:xfrm>
            <a:off x="942251" y="2332599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5" type="subTitle"/>
          </p:nvPr>
        </p:nvSpPr>
        <p:spPr>
          <a:xfrm>
            <a:off x="3622500" y="2332599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6" type="subTitle"/>
          </p:nvPr>
        </p:nvSpPr>
        <p:spPr>
          <a:xfrm>
            <a:off x="6317950" y="2332599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type="title"/>
          </p:nvPr>
        </p:nvSpPr>
        <p:spPr>
          <a:xfrm>
            <a:off x="599100" y="523881"/>
            <a:ext cx="79458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09" name="Google Shape;309;p15"/>
          <p:cNvGrpSpPr/>
          <p:nvPr/>
        </p:nvGrpSpPr>
        <p:grpSpPr>
          <a:xfrm>
            <a:off x="-1363232" y="-1987376"/>
            <a:ext cx="2461634" cy="2888224"/>
            <a:chOff x="-1363232" y="-1987376"/>
            <a:chExt cx="2461634" cy="2888224"/>
          </a:xfrm>
        </p:grpSpPr>
        <p:grpSp>
          <p:nvGrpSpPr>
            <p:cNvPr id="310" name="Google Shape;310;p15"/>
            <p:cNvGrpSpPr/>
            <p:nvPr/>
          </p:nvGrpSpPr>
          <p:grpSpPr>
            <a:xfrm>
              <a:off x="-1363232" y="-1987376"/>
              <a:ext cx="2461634" cy="2888224"/>
              <a:chOff x="4031305" y="-3343476"/>
              <a:chExt cx="2461634" cy="2888224"/>
            </a:xfrm>
          </p:grpSpPr>
          <p:sp>
            <p:nvSpPr>
              <p:cNvPr id="311" name="Google Shape;311;p15"/>
              <p:cNvSpPr/>
              <p:nvPr/>
            </p:nvSpPr>
            <p:spPr>
              <a:xfrm flipH="1" rot="10800000">
                <a:off x="4131013" y="-2837925"/>
                <a:ext cx="2013668" cy="2013301"/>
              </a:xfrm>
              <a:custGeom>
                <a:rect b="b" l="l" r="r" t="t"/>
                <a:pathLst>
                  <a:path extrusionOk="0" h="71438" w="71451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flipH="1" rot="10800000">
                <a:off x="4031305" y="-3343476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flipH="1" rot="10800000">
                <a:off x="6287233" y="-1104828"/>
                <a:ext cx="158414" cy="158386"/>
              </a:xfrm>
              <a:custGeom>
                <a:rect b="b" l="l" r="r" t="t"/>
                <a:pathLst>
                  <a:path extrusionOk="0" h="5620" w="5621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flipH="1" rot="10800000">
                <a:off x="6287235" y="-661294"/>
                <a:ext cx="205704" cy="206042"/>
              </a:xfrm>
              <a:custGeom>
                <a:rect b="b" l="l" r="r" t="t"/>
                <a:pathLst>
                  <a:path extrusionOk="0" h="7311" w="7299">
                    <a:moveTo>
                      <a:pt x="3655" y="0"/>
                    </a:moveTo>
                    <a:lnTo>
                      <a:pt x="0" y="3655"/>
                    </a:lnTo>
                    <a:lnTo>
                      <a:pt x="3655" y="7311"/>
                    </a:lnTo>
                    <a:lnTo>
                      <a:pt x="7299" y="3655"/>
                    </a:lnTo>
                    <a:lnTo>
                      <a:pt x="36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5" name="Google Shape;315;p15"/>
            <p:cNvSpPr/>
            <p:nvPr/>
          </p:nvSpPr>
          <p:spPr>
            <a:xfrm flipH="1" rot="10800000">
              <a:off x="277195" y="694797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15"/>
          <p:cNvGrpSpPr/>
          <p:nvPr/>
        </p:nvGrpSpPr>
        <p:grpSpPr>
          <a:xfrm flipH="1">
            <a:off x="7716930" y="-1639701"/>
            <a:ext cx="3249384" cy="2581771"/>
            <a:chOff x="-1787107" y="-1639701"/>
            <a:chExt cx="3249384" cy="2581771"/>
          </a:xfrm>
        </p:grpSpPr>
        <p:grpSp>
          <p:nvGrpSpPr>
            <p:cNvPr id="317" name="Google Shape;317;p15"/>
            <p:cNvGrpSpPr/>
            <p:nvPr/>
          </p:nvGrpSpPr>
          <p:grpSpPr>
            <a:xfrm>
              <a:off x="-1787107" y="-1639701"/>
              <a:ext cx="3249384" cy="2581771"/>
              <a:chOff x="3607430" y="-2995801"/>
              <a:chExt cx="3249384" cy="2581771"/>
            </a:xfrm>
          </p:grpSpPr>
          <p:sp>
            <p:nvSpPr>
              <p:cNvPr id="318" name="Google Shape;318;p15"/>
              <p:cNvSpPr/>
              <p:nvPr/>
            </p:nvSpPr>
            <p:spPr>
              <a:xfrm flipH="1" rot="10800000">
                <a:off x="4312013" y="-2753525"/>
                <a:ext cx="2013668" cy="2013301"/>
              </a:xfrm>
              <a:custGeom>
                <a:rect b="b" l="l" r="r" t="t"/>
                <a:pathLst>
                  <a:path extrusionOk="0" h="71438" w="71451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flipH="1" rot="10800000">
                <a:off x="3607430" y="-2995801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5"/>
              <p:cNvSpPr/>
              <p:nvPr/>
            </p:nvSpPr>
            <p:spPr>
              <a:xfrm flipH="1" rot="10800000">
                <a:off x="6045333" y="-572416"/>
                <a:ext cx="158414" cy="158386"/>
              </a:xfrm>
              <a:custGeom>
                <a:rect b="b" l="l" r="r" t="t"/>
                <a:pathLst>
                  <a:path extrusionOk="0" h="5620" w="5621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 flipH="1" rot="10800000">
                <a:off x="6651110" y="-1079244"/>
                <a:ext cx="205704" cy="206042"/>
              </a:xfrm>
              <a:custGeom>
                <a:rect b="b" l="l" r="r" t="t"/>
                <a:pathLst>
                  <a:path extrusionOk="0" h="7311" w="7299">
                    <a:moveTo>
                      <a:pt x="3655" y="0"/>
                    </a:moveTo>
                    <a:lnTo>
                      <a:pt x="0" y="3655"/>
                    </a:lnTo>
                    <a:lnTo>
                      <a:pt x="3655" y="7311"/>
                    </a:lnTo>
                    <a:lnTo>
                      <a:pt x="7299" y="3655"/>
                    </a:lnTo>
                    <a:lnTo>
                      <a:pt x="36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2" name="Google Shape;322;p15"/>
            <p:cNvSpPr/>
            <p:nvPr/>
          </p:nvSpPr>
          <p:spPr>
            <a:xfrm flipH="1" rot="10800000">
              <a:off x="277195" y="694797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2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"/>
          <p:cNvSpPr txBox="1"/>
          <p:nvPr>
            <p:ph type="title"/>
          </p:nvPr>
        </p:nvSpPr>
        <p:spPr>
          <a:xfrm>
            <a:off x="601875" y="535822"/>
            <a:ext cx="79431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5" name="Google Shape;325;p16"/>
          <p:cNvSpPr txBox="1"/>
          <p:nvPr>
            <p:ph idx="1" type="subTitle"/>
          </p:nvPr>
        </p:nvSpPr>
        <p:spPr>
          <a:xfrm>
            <a:off x="2540350" y="3092175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26" name="Google Shape;326;p16"/>
          <p:cNvSpPr txBox="1"/>
          <p:nvPr>
            <p:ph idx="2" type="subTitle"/>
          </p:nvPr>
        </p:nvSpPr>
        <p:spPr>
          <a:xfrm>
            <a:off x="449475" y="3092175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27" name="Google Shape;327;p16"/>
          <p:cNvSpPr txBox="1"/>
          <p:nvPr>
            <p:ph idx="3" type="subTitle"/>
          </p:nvPr>
        </p:nvSpPr>
        <p:spPr>
          <a:xfrm>
            <a:off x="4707425" y="3092175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28" name="Google Shape;328;p16"/>
          <p:cNvSpPr txBox="1"/>
          <p:nvPr>
            <p:ph idx="4" type="subTitle"/>
          </p:nvPr>
        </p:nvSpPr>
        <p:spPr>
          <a:xfrm>
            <a:off x="6798300" y="3092175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29" name="Google Shape;329;p16"/>
          <p:cNvSpPr txBox="1"/>
          <p:nvPr>
            <p:ph idx="5" type="subTitle"/>
          </p:nvPr>
        </p:nvSpPr>
        <p:spPr>
          <a:xfrm>
            <a:off x="449475" y="3441102"/>
            <a:ext cx="18990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0" name="Google Shape;330;p16"/>
          <p:cNvSpPr txBox="1"/>
          <p:nvPr>
            <p:ph idx="6" type="subTitle"/>
          </p:nvPr>
        </p:nvSpPr>
        <p:spPr>
          <a:xfrm>
            <a:off x="2540350" y="3441102"/>
            <a:ext cx="18990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1" name="Google Shape;331;p16"/>
          <p:cNvSpPr txBox="1"/>
          <p:nvPr>
            <p:ph idx="7" type="subTitle"/>
          </p:nvPr>
        </p:nvSpPr>
        <p:spPr>
          <a:xfrm>
            <a:off x="6798300" y="3441102"/>
            <a:ext cx="18990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2" name="Google Shape;332;p16"/>
          <p:cNvSpPr txBox="1"/>
          <p:nvPr>
            <p:ph idx="8" type="subTitle"/>
          </p:nvPr>
        </p:nvSpPr>
        <p:spPr>
          <a:xfrm>
            <a:off x="4707425" y="3441102"/>
            <a:ext cx="18990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333" name="Google Shape;333;p16"/>
          <p:cNvGrpSpPr/>
          <p:nvPr/>
        </p:nvGrpSpPr>
        <p:grpSpPr>
          <a:xfrm>
            <a:off x="7313341" y="-1778296"/>
            <a:ext cx="3500436" cy="3312684"/>
            <a:chOff x="7090666" y="-1261371"/>
            <a:chExt cx="3500436" cy="3312684"/>
          </a:xfrm>
        </p:grpSpPr>
        <p:sp>
          <p:nvSpPr>
            <p:cNvPr id="334" name="Google Shape;334;p16"/>
            <p:cNvSpPr/>
            <p:nvPr/>
          </p:nvSpPr>
          <p:spPr>
            <a:xfrm rot="10800000">
              <a:off x="7972770" y="-1261371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 rot="10800000">
              <a:off x="8202708" y="-1005372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 rot="10800000">
              <a:off x="8380157" y="-717992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 rot="10800000">
              <a:off x="8247584" y="1417426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 rot="10800000">
              <a:off x="8068143" y="1892899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 rot="10800000">
              <a:off x="7090666" y="86172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 rot="10800000">
              <a:off x="7603973" y="669820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 rot="10800000">
              <a:off x="7603986" y="1274034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16"/>
          <p:cNvGrpSpPr/>
          <p:nvPr/>
        </p:nvGrpSpPr>
        <p:grpSpPr>
          <a:xfrm>
            <a:off x="-2072563" y="-1998722"/>
            <a:ext cx="4226616" cy="3533111"/>
            <a:chOff x="-2085486" y="-2056877"/>
            <a:chExt cx="4226616" cy="3533111"/>
          </a:xfrm>
        </p:grpSpPr>
        <p:sp>
          <p:nvSpPr>
            <p:cNvPr id="343" name="Google Shape;343;p16"/>
            <p:cNvSpPr/>
            <p:nvPr/>
          </p:nvSpPr>
          <p:spPr>
            <a:xfrm rot="5400000">
              <a:off x="-1286037" y="-1530580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 rot="5400000">
              <a:off x="-2085656" y="-1521519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 rot="5400000">
              <a:off x="-1426624" y="-1261814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 rot="5400000">
              <a:off x="-742475" y="-2056877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 rot="5400000">
              <a:off x="1392788" y="7875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 rot="5400000">
              <a:off x="-10122" y="573147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 rot="5400000">
              <a:off x="473616" y="1317834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 rot="5400000">
              <a:off x="681887" y="386418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_AND_TWO_COLUMNS_2_1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7"/>
          <p:cNvSpPr txBox="1"/>
          <p:nvPr>
            <p:ph type="title"/>
          </p:nvPr>
        </p:nvSpPr>
        <p:spPr>
          <a:xfrm>
            <a:off x="601875" y="535822"/>
            <a:ext cx="79431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4" name="Google Shape;354;p17"/>
          <p:cNvSpPr txBox="1"/>
          <p:nvPr>
            <p:ph idx="1" type="subTitle"/>
          </p:nvPr>
        </p:nvSpPr>
        <p:spPr>
          <a:xfrm>
            <a:off x="2540350" y="1968126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55" name="Google Shape;355;p17"/>
          <p:cNvSpPr txBox="1"/>
          <p:nvPr>
            <p:ph idx="2" type="subTitle"/>
          </p:nvPr>
        </p:nvSpPr>
        <p:spPr>
          <a:xfrm>
            <a:off x="449475" y="3111126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56" name="Google Shape;356;p17"/>
          <p:cNvSpPr txBox="1"/>
          <p:nvPr>
            <p:ph idx="3" type="subTitle"/>
          </p:nvPr>
        </p:nvSpPr>
        <p:spPr>
          <a:xfrm>
            <a:off x="4707425" y="3111126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57" name="Google Shape;357;p17"/>
          <p:cNvSpPr txBox="1"/>
          <p:nvPr>
            <p:ph idx="4" type="subTitle"/>
          </p:nvPr>
        </p:nvSpPr>
        <p:spPr>
          <a:xfrm>
            <a:off x="6798300" y="1968126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58" name="Google Shape;358;p17"/>
          <p:cNvSpPr txBox="1"/>
          <p:nvPr>
            <p:ph idx="5" type="subTitle"/>
          </p:nvPr>
        </p:nvSpPr>
        <p:spPr>
          <a:xfrm>
            <a:off x="449475" y="3411298"/>
            <a:ext cx="18990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2F2F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9" name="Google Shape;359;p17"/>
          <p:cNvSpPr txBox="1"/>
          <p:nvPr>
            <p:ph idx="6" type="subTitle"/>
          </p:nvPr>
        </p:nvSpPr>
        <p:spPr>
          <a:xfrm>
            <a:off x="2540350" y="2268298"/>
            <a:ext cx="18990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2F2F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0" name="Google Shape;360;p17"/>
          <p:cNvSpPr txBox="1"/>
          <p:nvPr>
            <p:ph idx="7" type="subTitle"/>
          </p:nvPr>
        </p:nvSpPr>
        <p:spPr>
          <a:xfrm>
            <a:off x="6798300" y="2268298"/>
            <a:ext cx="18990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2F2F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1" name="Google Shape;361;p17"/>
          <p:cNvSpPr txBox="1"/>
          <p:nvPr>
            <p:ph idx="8" type="subTitle"/>
          </p:nvPr>
        </p:nvSpPr>
        <p:spPr>
          <a:xfrm>
            <a:off x="4707425" y="3411298"/>
            <a:ext cx="18990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2F2F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362" name="Google Shape;362;p17"/>
          <p:cNvCxnSpPr/>
          <p:nvPr/>
        </p:nvCxnSpPr>
        <p:spPr>
          <a:xfrm>
            <a:off x="2446525" y="1818100"/>
            <a:ext cx="0" cy="2631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17"/>
          <p:cNvCxnSpPr/>
          <p:nvPr/>
        </p:nvCxnSpPr>
        <p:spPr>
          <a:xfrm>
            <a:off x="4572000" y="1818100"/>
            <a:ext cx="0" cy="2631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17"/>
          <p:cNvCxnSpPr/>
          <p:nvPr/>
        </p:nvCxnSpPr>
        <p:spPr>
          <a:xfrm>
            <a:off x="6697400" y="1818100"/>
            <a:ext cx="0" cy="2631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5" name="Google Shape;365;p17"/>
          <p:cNvGrpSpPr/>
          <p:nvPr/>
        </p:nvGrpSpPr>
        <p:grpSpPr>
          <a:xfrm>
            <a:off x="-1704057" y="-1522928"/>
            <a:ext cx="3981935" cy="2815716"/>
            <a:chOff x="-1627857" y="-1522928"/>
            <a:chExt cx="3981935" cy="2815716"/>
          </a:xfrm>
        </p:grpSpPr>
        <p:sp>
          <p:nvSpPr>
            <p:cNvPr id="366" name="Google Shape;366;p17"/>
            <p:cNvSpPr/>
            <p:nvPr/>
          </p:nvSpPr>
          <p:spPr>
            <a:xfrm rot="5400000">
              <a:off x="-1273114" y="-1472425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 rot="5400000">
              <a:off x="-1628026" y="-1384634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 rot="5400000">
              <a:off x="1520011" y="58357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 rot="5400000">
              <a:off x="2195678" y="265600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 rot="5400000">
              <a:off x="331127" y="1134389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 rot="5400000">
              <a:off x="772560" y="573273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 rot="5400000">
              <a:off x="-594551" y="-1522759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Google Shape;373;p17"/>
          <p:cNvGrpSpPr/>
          <p:nvPr/>
        </p:nvGrpSpPr>
        <p:grpSpPr>
          <a:xfrm>
            <a:off x="7441104" y="-2588091"/>
            <a:ext cx="3013211" cy="3938525"/>
            <a:chOff x="6798991" y="221771"/>
            <a:chExt cx="3013211" cy="3938525"/>
          </a:xfrm>
        </p:grpSpPr>
        <p:sp>
          <p:nvSpPr>
            <p:cNvPr id="374" name="Google Shape;374;p17"/>
            <p:cNvSpPr/>
            <p:nvPr/>
          </p:nvSpPr>
          <p:spPr>
            <a:xfrm rot="10800000">
              <a:off x="7633470" y="1021404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 rot="10800000">
              <a:off x="7561999" y="221771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 rot="10800000">
              <a:off x="7122433" y="880803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 rot="10800000">
              <a:off x="7601257" y="1488583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 rot="10800000">
              <a:off x="8042359" y="3952563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 rot="10800000">
              <a:off x="7198584" y="2297136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 rot="10800000">
              <a:off x="6798991" y="345412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 rot="10800000">
              <a:off x="7264673" y="3066895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 rot="10800000">
              <a:off x="7079186" y="353565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17"/>
          <p:cNvSpPr/>
          <p:nvPr/>
        </p:nvSpPr>
        <p:spPr>
          <a:xfrm rot="10800000">
            <a:off x="6697401" y="-168798"/>
            <a:ext cx="344644" cy="344644"/>
          </a:xfrm>
          <a:custGeom>
            <a:rect b="b" l="l" r="r" t="t"/>
            <a:pathLst>
              <a:path extrusionOk="0" h="12229" w="12229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TITLE_ONLY_1_1">
    <p:bg>
      <p:bgPr>
        <a:solidFill>
          <a:schemeClr val="accent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8"/>
          <p:cNvSpPr txBox="1"/>
          <p:nvPr>
            <p:ph type="title"/>
          </p:nvPr>
        </p:nvSpPr>
        <p:spPr>
          <a:xfrm>
            <a:off x="599100" y="531475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6" name="Google Shape;386;p18"/>
          <p:cNvSpPr txBox="1"/>
          <p:nvPr>
            <p:ph idx="2" type="title"/>
          </p:nvPr>
        </p:nvSpPr>
        <p:spPr>
          <a:xfrm>
            <a:off x="2033153" y="1877714"/>
            <a:ext cx="24231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87" name="Google Shape;387;p18"/>
          <p:cNvSpPr txBox="1"/>
          <p:nvPr>
            <p:ph idx="1" type="subTitle"/>
          </p:nvPr>
        </p:nvSpPr>
        <p:spPr>
          <a:xfrm>
            <a:off x="2033153" y="2281003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8" name="Google Shape;388;p18"/>
          <p:cNvSpPr txBox="1"/>
          <p:nvPr>
            <p:ph idx="3" type="title"/>
          </p:nvPr>
        </p:nvSpPr>
        <p:spPr>
          <a:xfrm>
            <a:off x="2033153" y="3398157"/>
            <a:ext cx="24231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89" name="Google Shape;389;p18"/>
          <p:cNvSpPr txBox="1"/>
          <p:nvPr>
            <p:ph idx="4" type="subTitle"/>
          </p:nvPr>
        </p:nvSpPr>
        <p:spPr>
          <a:xfrm>
            <a:off x="2033150" y="3793375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0" name="Google Shape;390;p18"/>
          <p:cNvSpPr txBox="1"/>
          <p:nvPr>
            <p:ph idx="5" type="title"/>
          </p:nvPr>
        </p:nvSpPr>
        <p:spPr>
          <a:xfrm>
            <a:off x="5740176" y="1877714"/>
            <a:ext cx="24231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91" name="Google Shape;391;p18"/>
          <p:cNvSpPr txBox="1"/>
          <p:nvPr>
            <p:ph idx="6" type="subTitle"/>
          </p:nvPr>
        </p:nvSpPr>
        <p:spPr>
          <a:xfrm>
            <a:off x="5740172" y="2281003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2" name="Google Shape;392;p18"/>
          <p:cNvSpPr txBox="1"/>
          <p:nvPr>
            <p:ph idx="7" type="title"/>
          </p:nvPr>
        </p:nvSpPr>
        <p:spPr>
          <a:xfrm>
            <a:off x="5740176" y="3398157"/>
            <a:ext cx="24231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93" name="Google Shape;393;p18"/>
          <p:cNvSpPr txBox="1"/>
          <p:nvPr>
            <p:ph idx="8" type="subTitle"/>
          </p:nvPr>
        </p:nvSpPr>
        <p:spPr>
          <a:xfrm>
            <a:off x="5740173" y="3793375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4" name="Google Shape;394;p18"/>
          <p:cNvSpPr/>
          <p:nvPr/>
        </p:nvSpPr>
        <p:spPr>
          <a:xfrm rot="10800000">
            <a:off x="8007119" y="-1233121"/>
            <a:ext cx="2210945" cy="2210945"/>
          </a:xfrm>
          <a:custGeom>
            <a:rect b="b" l="l" r="r" t="t"/>
            <a:pathLst>
              <a:path extrusionOk="0" h="78451" w="78451">
                <a:moveTo>
                  <a:pt x="72200" y="632"/>
                </a:moveTo>
                <a:lnTo>
                  <a:pt x="77820" y="6251"/>
                </a:lnTo>
                <a:lnTo>
                  <a:pt x="6251" y="77819"/>
                </a:lnTo>
                <a:lnTo>
                  <a:pt x="632" y="72200"/>
                </a:lnTo>
                <a:lnTo>
                  <a:pt x="72200" y="632"/>
                </a:lnTo>
                <a:close/>
                <a:moveTo>
                  <a:pt x="72200" y="1"/>
                </a:moveTo>
                <a:lnTo>
                  <a:pt x="1" y="72200"/>
                </a:lnTo>
                <a:lnTo>
                  <a:pt x="6251" y="78451"/>
                </a:lnTo>
                <a:lnTo>
                  <a:pt x="78451" y="6251"/>
                </a:lnTo>
                <a:lnTo>
                  <a:pt x="7220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8"/>
          <p:cNvSpPr/>
          <p:nvPr/>
        </p:nvSpPr>
        <p:spPr>
          <a:xfrm rot="10800000">
            <a:off x="7874547" y="902297"/>
            <a:ext cx="208043" cy="207733"/>
          </a:xfrm>
          <a:custGeom>
            <a:rect b="b" l="l" r="r" t="t"/>
            <a:pathLst>
              <a:path extrusionOk="0" h="7371" w="7382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8"/>
          <p:cNvSpPr/>
          <p:nvPr/>
        </p:nvSpPr>
        <p:spPr>
          <a:xfrm rot="10800000">
            <a:off x="7124319" y="120799"/>
            <a:ext cx="395582" cy="395552"/>
          </a:xfrm>
          <a:custGeom>
            <a:rect b="b" l="l" r="r" t="t"/>
            <a:pathLst>
              <a:path extrusionOk="0" h="11943" w="11943">
                <a:moveTo>
                  <a:pt x="5965" y="1"/>
                </a:moveTo>
                <a:lnTo>
                  <a:pt x="0" y="5966"/>
                </a:lnTo>
                <a:lnTo>
                  <a:pt x="5965" y="11943"/>
                </a:lnTo>
                <a:lnTo>
                  <a:pt x="11942" y="5966"/>
                </a:lnTo>
                <a:lnTo>
                  <a:pt x="5965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7" name="Google Shape;397;p18"/>
          <p:cNvGrpSpPr/>
          <p:nvPr/>
        </p:nvGrpSpPr>
        <p:grpSpPr>
          <a:xfrm>
            <a:off x="-2199508" y="-1987376"/>
            <a:ext cx="4042185" cy="3280027"/>
            <a:chOff x="3195029" y="-3343476"/>
            <a:chExt cx="4042185" cy="3280027"/>
          </a:xfrm>
        </p:grpSpPr>
        <p:sp>
          <p:nvSpPr>
            <p:cNvPr id="398" name="Google Shape;398;p18"/>
            <p:cNvSpPr/>
            <p:nvPr/>
          </p:nvSpPr>
          <p:spPr>
            <a:xfrm flipH="1" rot="10800000">
              <a:off x="3195029" y="-2979647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 flipH="1" rot="10800000">
              <a:off x="4131013" y="-2837925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 flipH="1" rot="10800000">
              <a:off x="4785702" y="-2959270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 flipH="1" rot="10800000">
              <a:off x="4031305" y="-3343476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 flipH="1" rot="10800000">
              <a:off x="6583233" y="-791578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 flipH="1" rot="10800000">
              <a:off x="6089336" y="-477238"/>
              <a:ext cx="414051" cy="413790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 flipH="1" rot="10800000">
              <a:off x="7031510" y="-1045794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8"/>
          <p:cNvSpPr/>
          <p:nvPr/>
        </p:nvSpPr>
        <p:spPr>
          <a:xfrm rot="10800000">
            <a:off x="7663153" y="-2103410"/>
            <a:ext cx="2753543" cy="2753515"/>
          </a:xfrm>
          <a:custGeom>
            <a:rect b="b" l="l" r="r" t="t"/>
            <a:pathLst>
              <a:path extrusionOk="0" h="97703" w="97704">
                <a:moveTo>
                  <a:pt x="84987" y="1"/>
                </a:moveTo>
                <a:lnTo>
                  <a:pt x="0" y="84987"/>
                </a:lnTo>
                <a:lnTo>
                  <a:pt x="12716" y="97703"/>
                </a:lnTo>
                <a:lnTo>
                  <a:pt x="97703" y="12716"/>
                </a:lnTo>
                <a:lnTo>
                  <a:pt x="84987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8"/>
          <p:cNvSpPr/>
          <p:nvPr/>
        </p:nvSpPr>
        <p:spPr>
          <a:xfrm rot="10800000">
            <a:off x="-348903" y="-978428"/>
            <a:ext cx="208043" cy="207733"/>
          </a:xfrm>
          <a:custGeom>
            <a:rect b="b" l="l" r="r" t="t"/>
            <a:pathLst>
              <a:path extrusionOk="0" h="7371" w="7382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8"/>
          <p:cNvSpPr/>
          <p:nvPr/>
        </p:nvSpPr>
        <p:spPr>
          <a:xfrm rot="10800000">
            <a:off x="8709291" y="1231772"/>
            <a:ext cx="158414" cy="158386"/>
          </a:xfrm>
          <a:custGeom>
            <a:rect b="b" l="l" r="r" t="t"/>
            <a:pathLst>
              <a:path extrusionOk="0" h="5620" w="5621">
                <a:moveTo>
                  <a:pt x="2811" y="631"/>
                </a:moveTo>
                <a:lnTo>
                  <a:pt x="4989" y="2810"/>
                </a:lnTo>
                <a:lnTo>
                  <a:pt x="2811" y="4989"/>
                </a:lnTo>
                <a:lnTo>
                  <a:pt x="632" y="2810"/>
                </a:lnTo>
                <a:lnTo>
                  <a:pt x="2811" y="631"/>
                </a:lnTo>
                <a:close/>
                <a:moveTo>
                  <a:pt x="2811" y="0"/>
                </a:moveTo>
                <a:lnTo>
                  <a:pt x="1" y="2810"/>
                </a:lnTo>
                <a:lnTo>
                  <a:pt x="2811" y="5620"/>
                </a:lnTo>
                <a:lnTo>
                  <a:pt x="5620" y="2810"/>
                </a:lnTo>
                <a:lnTo>
                  <a:pt x="281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8"/>
          <p:cNvSpPr/>
          <p:nvPr/>
        </p:nvSpPr>
        <p:spPr>
          <a:xfrm rot="10800000">
            <a:off x="-477437" y="-1445171"/>
            <a:ext cx="336584" cy="336584"/>
          </a:xfrm>
          <a:custGeom>
            <a:rect b="b" l="l" r="r" t="t"/>
            <a:pathLst>
              <a:path extrusionOk="0" h="11943" w="11943">
                <a:moveTo>
                  <a:pt x="5965" y="1"/>
                </a:moveTo>
                <a:lnTo>
                  <a:pt x="0" y="5966"/>
                </a:lnTo>
                <a:lnTo>
                  <a:pt x="5965" y="11943"/>
                </a:lnTo>
                <a:lnTo>
                  <a:pt x="11942" y="5966"/>
                </a:lnTo>
                <a:lnTo>
                  <a:pt x="5965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8"/>
          <p:cNvSpPr/>
          <p:nvPr/>
        </p:nvSpPr>
        <p:spPr>
          <a:xfrm rot="10800000">
            <a:off x="8673296" y="-1555301"/>
            <a:ext cx="2255925" cy="2255586"/>
          </a:xfrm>
          <a:custGeom>
            <a:rect b="b" l="l" r="r" t="t"/>
            <a:pathLst>
              <a:path extrusionOk="0" h="80035" w="80047">
                <a:moveTo>
                  <a:pt x="76141" y="1"/>
                </a:moveTo>
                <a:lnTo>
                  <a:pt x="1" y="76141"/>
                </a:lnTo>
                <a:lnTo>
                  <a:pt x="3894" y="80034"/>
                </a:lnTo>
                <a:lnTo>
                  <a:pt x="80046" y="3894"/>
                </a:lnTo>
                <a:lnTo>
                  <a:pt x="7614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8"/>
          <p:cNvSpPr/>
          <p:nvPr/>
        </p:nvSpPr>
        <p:spPr>
          <a:xfrm rot="10800000">
            <a:off x="-1043926" y="-1739619"/>
            <a:ext cx="205704" cy="206042"/>
          </a:xfrm>
          <a:custGeom>
            <a:rect b="b" l="l" r="r" t="t"/>
            <a:pathLst>
              <a:path extrusionOk="0" h="7311" w="7299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8"/>
          <p:cNvSpPr/>
          <p:nvPr/>
        </p:nvSpPr>
        <p:spPr>
          <a:xfrm rot="10800000">
            <a:off x="-1303871" y="-1320203"/>
            <a:ext cx="158414" cy="158386"/>
          </a:xfrm>
          <a:custGeom>
            <a:rect b="b" l="l" r="r" t="t"/>
            <a:pathLst>
              <a:path extrusionOk="0" h="5620" w="5621">
                <a:moveTo>
                  <a:pt x="2811" y="631"/>
                </a:moveTo>
                <a:lnTo>
                  <a:pt x="4989" y="2810"/>
                </a:lnTo>
                <a:lnTo>
                  <a:pt x="2811" y="4989"/>
                </a:lnTo>
                <a:lnTo>
                  <a:pt x="632" y="2810"/>
                </a:lnTo>
                <a:lnTo>
                  <a:pt x="2811" y="631"/>
                </a:lnTo>
                <a:close/>
                <a:moveTo>
                  <a:pt x="2811" y="0"/>
                </a:moveTo>
                <a:lnTo>
                  <a:pt x="1" y="2810"/>
                </a:lnTo>
                <a:lnTo>
                  <a:pt x="2811" y="5620"/>
                </a:lnTo>
                <a:lnTo>
                  <a:pt x="5620" y="2810"/>
                </a:lnTo>
                <a:lnTo>
                  <a:pt x="281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8"/>
          <p:cNvSpPr/>
          <p:nvPr/>
        </p:nvSpPr>
        <p:spPr>
          <a:xfrm flipH="1" rot="10800000">
            <a:off x="519895" y="1390147"/>
            <a:ext cx="158414" cy="158386"/>
          </a:xfrm>
          <a:custGeom>
            <a:rect b="b" l="l" r="r" t="t"/>
            <a:pathLst>
              <a:path extrusionOk="0" h="5620" w="5621">
                <a:moveTo>
                  <a:pt x="2811" y="631"/>
                </a:moveTo>
                <a:lnTo>
                  <a:pt x="4989" y="2810"/>
                </a:lnTo>
                <a:lnTo>
                  <a:pt x="2811" y="4989"/>
                </a:lnTo>
                <a:lnTo>
                  <a:pt x="632" y="2810"/>
                </a:lnTo>
                <a:lnTo>
                  <a:pt x="2811" y="631"/>
                </a:lnTo>
                <a:close/>
                <a:moveTo>
                  <a:pt x="2811" y="0"/>
                </a:moveTo>
                <a:lnTo>
                  <a:pt x="1" y="2810"/>
                </a:lnTo>
                <a:lnTo>
                  <a:pt x="2811" y="5620"/>
                </a:lnTo>
                <a:lnTo>
                  <a:pt x="5620" y="2810"/>
                </a:lnTo>
                <a:lnTo>
                  <a:pt x="281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ONE_COLUMN_TEXT_2_1_1">
    <p:bg>
      <p:bgPr>
        <a:solidFill>
          <a:schemeClr val="accent1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9"/>
          <p:cNvSpPr txBox="1"/>
          <p:nvPr>
            <p:ph type="ctrTitle"/>
          </p:nvPr>
        </p:nvSpPr>
        <p:spPr>
          <a:xfrm>
            <a:off x="571476" y="536101"/>
            <a:ext cx="6163200" cy="6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5" name="Google Shape;415;p19"/>
          <p:cNvSpPr txBox="1"/>
          <p:nvPr>
            <p:ph idx="1" type="subTitle"/>
          </p:nvPr>
        </p:nvSpPr>
        <p:spPr>
          <a:xfrm>
            <a:off x="599100" y="2438775"/>
            <a:ext cx="2979300" cy="17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6" name="Google Shape;416;p19"/>
          <p:cNvSpPr txBox="1"/>
          <p:nvPr>
            <p:ph idx="2" type="subTitle"/>
          </p:nvPr>
        </p:nvSpPr>
        <p:spPr>
          <a:xfrm>
            <a:off x="3787600" y="2438775"/>
            <a:ext cx="2979300" cy="17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7" name="Google Shape;417;p19"/>
          <p:cNvSpPr txBox="1"/>
          <p:nvPr>
            <p:ph idx="3" type="ctrTitle"/>
          </p:nvPr>
        </p:nvSpPr>
        <p:spPr>
          <a:xfrm>
            <a:off x="599100" y="4124549"/>
            <a:ext cx="2979300" cy="453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18" name="Google Shape;418;p19"/>
          <p:cNvSpPr txBox="1"/>
          <p:nvPr>
            <p:ph idx="4" type="ctrTitle"/>
          </p:nvPr>
        </p:nvSpPr>
        <p:spPr>
          <a:xfrm>
            <a:off x="3787600" y="4124549"/>
            <a:ext cx="2979300" cy="453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19" name="Google Shape;419;p19"/>
          <p:cNvSpPr/>
          <p:nvPr/>
        </p:nvSpPr>
        <p:spPr>
          <a:xfrm>
            <a:off x="8274403" y="4448704"/>
            <a:ext cx="349586" cy="350179"/>
          </a:xfrm>
          <a:custGeom>
            <a:rect b="b" l="l" r="r" t="t"/>
            <a:pathLst>
              <a:path extrusionOk="0" h="7311" w="7299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0" name="Google Shape;420;p19"/>
          <p:cNvGrpSpPr/>
          <p:nvPr/>
        </p:nvGrpSpPr>
        <p:grpSpPr>
          <a:xfrm>
            <a:off x="6552420" y="-1457516"/>
            <a:ext cx="3795235" cy="4859418"/>
            <a:chOff x="6552420" y="-1457516"/>
            <a:chExt cx="3795235" cy="4859418"/>
          </a:xfrm>
        </p:grpSpPr>
        <p:grpSp>
          <p:nvGrpSpPr>
            <p:cNvPr id="421" name="Google Shape;421;p19"/>
            <p:cNvGrpSpPr/>
            <p:nvPr/>
          </p:nvGrpSpPr>
          <p:grpSpPr>
            <a:xfrm>
              <a:off x="6552420" y="-1457516"/>
              <a:ext cx="3795235" cy="4397633"/>
              <a:chOff x="6456567" y="221771"/>
              <a:chExt cx="3795235" cy="4397633"/>
            </a:xfrm>
          </p:grpSpPr>
          <p:sp>
            <p:nvSpPr>
              <p:cNvPr id="422" name="Google Shape;422;p19"/>
              <p:cNvSpPr/>
              <p:nvPr/>
            </p:nvSpPr>
            <p:spPr>
              <a:xfrm rot="10800000">
                <a:off x="7282491" y="1289856"/>
                <a:ext cx="2753543" cy="2753515"/>
              </a:xfrm>
              <a:custGeom>
                <a:rect b="b" l="l" r="r" t="t"/>
                <a:pathLst>
                  <a:path extrusionOk="0" h="97703" w="97704">
                    <a:moveTo>
                      <a:pt x="84987" y="1"/>
                    </a:moveTo>
                    <a:lnTo>
                      <a:pt x="0" y="84987"/>
                    </a:lnTo>
                    <a:lnTo>
                      <a:pt x="12716" y="97703"/>
                    </a:lnTo>
                    <a:lnTo>
                      <a:pt x="97703" y="12716"/>
                    </a:lnTo>
                    <a:lnTo>
                      <a:pt x="8498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 rot="10800000">
                <a:off x="7633470" y="1021404"/>
                <a:ext cx="2013668" cy="2013301"/>
              </a:xfrm>
              <a:custGeom>
                <a:rect b="b" l="l" r="r" t="t"/>
                <a:pathLst>
                  <a:path extrusionOk="0" h="71438" w="71451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 rot="10800000">
                <a:off x="7180999" y="221771"/>
                <a:ext cx="2076064" cy="2075726"/>
              </a:xfrm>
              <a:custGeom>
                <a:rect b="b" l="l" r="r" t="t"/>
                <a:pathLst>
                  <a:path extrusionOk="0" h="73653" w="73665">
                    <a:moveTo>
                      <a:pt x="67354" y="0"/>
                    </a:moveTo>
                    <a:lnTo>
                      <a:pt x="0" y="67354"/>
                    </a:lnTo>
                    <a:lnTo>
                      <a:pt x="6299" y="73652"/>
                    </a:lnTo>
                    <a:lnTo>
                      <a:pt x="73664" y="6299"/>
                    </a:lnTo>
                    <a:lnTo>
                      <a:pt x="673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 rot="10800000">
                <a:off x="7122433" y="880803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 rot="10800000">
                <a:off x="8040857" y="1679083"/>
                <a:ext cx="2210945" cy="2210945"/>
              </a:xfrm>
              <a:custGeom>
                <a:rect b="b" l="l" r="r" t="t"/>
                <a:pathLst>
                  <a:path extrusionOk="0" h="78451" w="78451">
                    <a:moveTo>
                      <a:pt x="72200" y="632"/>
                    </a:moveTo>
                    <a:lnTo>
                      <a:pt x="77820" y="6251"/>
                    </a:lnTo>
                    <a:lnTo>
                      <a:pt x="6251" y="77819"/>
                    </a:lnTo>
                    <a:lnTo>
                      <a:pt x="632" y="72200"/>
                    </a:lnTo>
                    <a:lnTo>
                      <a:pt x="72200" y="632"/>
                    </a:lnTo>
                    <a:close/>
                    <a:moveTo>
                      <a:pt x="72200" y="1"/>
                    </a:moveTo>
                    <a:lnTo>
                      <a:pt x="1" y="72200"/>
                    </a:lnTo>
                    <a:lnTo>
                      <a:pt x="6251" y="78451"/>
                    </a:lnTo>
                    <a:lnTo>
                      <a:pt x="78451" y="6251"/>
                    </a:lnTo>
                    <a:lnTo>
                      <a:pt x="72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 rot="10800000">
                <a:off x="7908284" y="3814501"/>
                <a:ext cx="208043" cy="207733"/>
              </a:xfrm>
              <a:custGeom>
                <a:rect b="b" l="l" r="r" t="t"/>
                <a:pathLst>
                  <a:path extrusionOk="0" h="7371" w="7382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 rot="10800000">
                <a:off x="7282484" y="4274761"/>
                <a:ext cx="344644" cy="344644"/>
              </a:xfrm>
              <a:custGeom>
                <a:rect b="b" l="l" r="r" t="t"/>
                <a:pathLst>
                  <a:path extrusionOk="0" h="12229" w="12229">
                    <a:moveTo>
                      <a:pt x="6121" y="1"/>
                    </a:moveTo>
                    <a:lnTo>
                      <a:pt x="1" y="6120"/>
                    </a:lnTo>
                    <a:lnTo>
                      <a:pt x="6121" y="12228"/>
                    </a:lnTo>
                    <a:lnTo>
                      <a:pt x="12229" y="6120"/>
                    </a:lnTo>
                    <a:lnTo>
                      <a:pt x="61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 rot="10800000">
                <a:off x="6646591" y="2996925"/>
                <a:ext cx="158414" cy="158386"/>
              </a:xfrm>
              <a:custGeom>
                <a:rect b="b" l="l" r="r" t="t"/>
                <a:pathLst>
                  <a:path extrusionOk="0" h="5620" w="5621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 rot="10800000">
                <a:off x="6456567" y="2066960"/>
                <a:ext cx="536567" cy="536228"/>
              </a:xfrm>
              <a:custGeom>
                <a:rect b="b" l="l" r="r" t="t"/>
                <a:pathLst>
                  <a:path extrusionOk="0" h="19027" w="19039">
                    <a:moveTo>
                      <a:pt x="9525" y="0"/>
                    </a:moveTo>
                    <a:lnTo>
                      <a:pt x="0" y="9513"/>
                    </a:lnTo>
                    <a:lnTo>
                      <a:pt x="9525" y="19027"/>
                    </a:lnTo>
                    <a:lnTo>
                      <a:pt x="19038" y="9513"/>
                    </a:lnTo>
                    <a:lnTo>
                      <a:pt x="95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 rot="10800000">
                <a:off x="7264673" y="3066895"/>
                <a:ext cx="336584" cy="336584"/>
              </a:xfrm>
              <a:custGeom>
                <a:rect b="b" l="l" r="r" t="t"/>
                <a:pathLst>
                  <a:path extrusionOk="0" h="11943" w="11943">
                    <a:moveTo>
                      <a:pt x="5965" y="1"/>
                    </a:moveTo>
                    <a:lnTo>
                      <a:pt x="0" y="5966"/>
                    </a:lnTo>
                    <a:lnTo>
                      <a:pt x="5965" y="11943"/>
                    </a:lnTo>
                    <a:lnTo>
                      <a:pt x="11942" y="5966"/>
                    </a:lnTo>
                    <a:lnTo>
                      <a:pt x="596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 rot="10800000">
                <a:off x="6926786" y="3535659"/>
                <a:ext cx="205704" cy="206042"/>
              </a:xfrm>
              <a:custGeom>
                <a:rect b="b" l="l" r="r" t="t"/>
                <a:pathLst>
                  <a:path extrusionOk="0" h="7311" w="7299">
                    <a:moveTo>
                      <a:pt x="3655" y="0"/>
                    </a:moveTo>
                    <a:lnTo>
                      <a:pt x="0" y="3655"/>
                    </a:lnTo>
                    <a:lnTo>
                      <a:pt x="3655" y="7311"/>
                    </a:lnTo>
                    <a:lnTo>
                      <a:pt x="7299" y="3655"/>
                    </a:lnTo>
                    <a:lnTo>
                      <a:pt x="36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3" name="Google Shape;433;p19"/>
            <p:cNvSpPr/>
            <p:nvPr/>
          </p:nvSpPr>
          <p:spPr>
            <a:xfrm rot="10800000">
              <a:off x="8192195" y="2810263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 rot="10800000">
              <a:off x="8049640" y="319585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ONE_COLUMN_TEXT_1_1_2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0"/>
          <p:cNvSpPr txBox="1"/>
          <p:nvPr>
            <p:ph type="title"/>
          </p:nvPr>
        </p:nvSpPr>
        <p:spPr>
          <a:xfrm>
            <a:off x="2174575" y="420152"/>
            <a:ext cx="4794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7" name="Google Shape;437;p20"/>
          <p:cNvSpPr txBox="1"/>
          <p:nvPr>
            <p:ph idx="1" type="subTitle"/>
          </p:nvPr>
        </p:nvSpPr>
        <p:spPr>
          <a:xfrm>
            <a:off x="2213575" y="3462734"/>
            <a:ext cx="47172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438" name="Google Shape;438;p20"/>
          <p:cNvGrpSpPr/>
          <p:nvPr/>
        </p:nvGrpSpPr>
        <p:grpSpPr>
          <a:xfrm>
            <a:off x="7393741" y="-1060432"/>
            <a:ext cx="3605211" cy="4226616"/>
            <a:chOff x="7298566" y="-573980"/>
            <a:chExt cx="3605211" cy="4226616"/>
          </a:xfrm>
        </p:grpSpPr>
        <p:sp>
          <p:nvSpPr>
            <p:cNvPr id="439" name="Google Shape;439;p20"/>
            <p:cNvSpPr/>
            <p:nvPr/>
          </p:nvSpPr>
          <p:spPr>
            <a:xfrm rot="10800000">
              <a:off x="7934466" y="494105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 rot="10800000">
              <a:off x="8285445" y="225652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0"/>
            <p:cNvSpPr/>
            <p:nvPr/>
          </p:nvSpPr>
          <p:spPr>
            <a:xfrm rot="10800000">
              <a:off x="8213974" y="-573980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 rot="10800000">
              <a:off x="7774408" y="85051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 rot="10800000">
              <a:off x="8692832" y="883331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 rot="10800000">
              <a:off x="8560259" y="3018749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 rot="10800000">
              <a:off x="7850559" y="1501384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 rot="10800000">
              <a:off x="8134443" y="3494222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 rot="10800000">
              <a:off x="7298566" y="2658374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 rot="10800000">
              <a:off x="7559292" y="3086534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 rot="10800000">
              <a:off x="7916648" y="2271143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 rot="10800000">
              <a:off x="7578761" y="2739908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20"/>
          <p:cNvGrpSpPr/>
          <p:nvPr/>
        </p:nvGrpSpPr>
        <p:grpSpPr>
          <a:xfrm flipH="1">
            <a:off x="-1863484" y="-1060432"/>
            <a:ext cx="3605211" cy="4226616"/>
            <a:chOff x="7298566" y="-573980"/>
            <a:chExt cx="3605211" cy="4226616"/>
          </a:xfrm>
        </p:grpSpPr>
        <p:sp>
          <p:nvSpPr>
            <p:cNvPr id="452" name="Google Shape;452;p20"/>
            <p:cNvSpPr/>
            <p:nvPr/>
          </p:nvSpPr>
          <p:spPr>
            <a:xfrm rot="10800000">
              <a:off x="7934466" y="494105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 rot="10800000">
              <a:off x="8285445" y="225652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 rot="10800000">
              <a:off x="8213974" y="-573980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 rot="10800000">
              <a:off x="7774408" y="85051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 rot="10800000">
              <a:off x="8692832" y="883331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 rot="10800000">
              <a:off x="8560259" y="3018749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 rot="10800000">
              <a:off x="7850559" y="1501384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 rot="10800000">
              <a:off x="8134443" y="3494222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 rot="10800000">
              <a:off x="7298566" y="2658374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 rot="10800000">
              <a:off x="7559292" y="3086534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 rot="10800000">
              <a:off x="7916648" y="2271143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 rot="10800000">
              <a:off x="7578761" y="2739908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1558077" y="2114976"/>
            <a:ext cx="6027980" cy="6027980"/>
          </a:xfrm>
          <a:custGeom>
            <a:rect b="b" l="l" r="r" t="t"/>
            <a:pathLst>
              <a:path extrusionOk="0" h="12229" w="12229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rgbClr val="E85CDB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>
            <a:off x="-1115684" y="-228605"/>
            <a:ext cx="3605211" cy="3567585"/>
            <a:chOff x="-1115684" y="691895"/>
            <a:chExt cx="3605211" cy="3567585"/>
          </a:xfrm>
        </p:grpSpPr>
        <p:sp>
          <p:nvSpPr>
            <p:cNvPr id="41" name="Google Shape;41;p3"/>
            <p:cNvSpPr/>
            <p:nvPr/>
          </p:nvSpPr>
          <p:spPr>
            <a:xfrm>
              <a:off x="-899915" y="1096911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511020" y="2105577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242239" y="2003893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-1115684" y="1250254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019791" y="1118048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592890" y="2498503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95265" y="691895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331113" y="1527771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534862" y="1736804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003628" y="1398581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" name="Google Shape;51;p3"/>
          <p:cNvGrpSpPr/>
          <p:nvPr/>
        </p:nvGrpSpPr>
        <p:grpSpPr>
          <a:xfrm>
            <a:off x="6725678" y="216894"/>
            <a:ext cx="3651827" cy="3549464"/>
            <a:chOff x="7253877" y="1275092"/>
            <a:chExt cx="3651827" cy="3549464"/>
          </a:xfrm>
        </p:grpSpPr>
        <p:sp>
          <p:nvSpPr>
            <p:cNvPr id="52" name="Google Shape;52;p3"/>
            <p:cNvSpPr/>
            <p:nvPr/>
          </p:nvSpPr>
          <p:spPr>
            <a:xfrm>
              <a:off x="7758579" y="1886464"/>
              <a:ext cx="2742439" cy="2742439"/>
            </a:xfrm>
            <a:custGeom>
              <a:rect b="b" l="l" r="r" t="t"/>
              <a:pathLst>
                <a:path extrusionOk="0" h="97310" w="9731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774291" y="2251545"/>
              <a:ext cx="1974381" cy="1974720"/>
            </a:xfrm>
            <a:custGeom>
              <a:rect b="b" l="l" r="r" t="t"/>
              <a:pathLst>
                <a:path extrusionOk="0" h="70069" w="70057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8656176" y="1728414"/>
              <a:ext cx="2249527" cy="2249865"/>
            </a:xfrm>
            <a:custGeom>
              <a:rect b="b" l="l" r="r" t="t"/>
              <a:pathLst>
                <a:path extrusionOk="0" h="79832" w="7982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928014" y="2654532"/>
              <a:ext cx="2170024" cy="2170024"/>
            </a:xfrm>
            <a:custGeom>
              <a:rect b="b" l="l" r="r" t="t"/>
              <a:pathLst>
                <a:path extrusionOk="0" h="76999" w="76999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788425" y="2514971"/>
              <a:ext cx="205394" cy="205704"/>
            </a:xfrm>
            <a:custGeom>
              <a:rect b="b" l="l" r="r" t="t"/>
              <a:pathLst>
                <a:path extrusionOk="0" h="7299" w="7288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253877" y="2102232"/>
              <a:ext cx="139278" cy="139278"/>
            </a:xfrm>
            <a:custGeom>
              <a:rect b="b" l="l" r="r" t="t"/>
              <a:pathLst>
                <a:path extrusionOk="0" h="4942" w="4942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202516" y="1275092"/>
              <a:ext cx="139278" cy="139278"/>
            </a:xfrm>
            <a:custGeom>
              <a:rect b="b" l="l" r="r" t="t"/>
              <a:pathLst>
                <a:path extrusionOk="0" h="4942" w="4942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396513" y="1524398"/>
              <a:ext cx="530536" cy="530874"/>
            </a:xfrm>
            <a:custGeom>
              <a:rect b="b" l="l" r="r" t="t"/>
              <a:pathLst>
                <a:path extrusionOk="0" h="18837" w="18825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8400473" y="1878094"/>
              <a:ext cx="333230" cy="333202"/>
            </a:xfrm>
            <a:custGeom>
              <a:rect b="b" l="l" r="r" t="t"/>
              <a:pathLst>
                <a:path extrusionOk="0" h="11823" w="11824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8057543" y="1534826"/>
              <a:ext cx="221148" cy="221148"/>
            </a:xfrm>
            <a:custGeom>
              <a:rect b="b" l="l" r="r" t="t"/>
              <a:pathLst>
                <a:path extrusionOk="0" h="7847" w="7847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3"/>
          <p:cNvSpPr txBox="1"/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3" name="Google Shape;63;p3"/>
          <p:cNvSpPr txBox="1"/>
          <p:nvPr>
            <p:ph hasCustomPrompt="1" idx="2" type="title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ONE_COLUMN_TEXT_1_1_1_1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1"/>
          <p:cNvSpPr txBox="1"/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66" name="Google Shape;466;p21"/>
          <p:cNvGrpSpPr/>
          <p:nvPr/>
        </p:nvGrpSpPr>
        <p:grpSpPr>
          <a:xfrm flipH="1">
            <a:off x="7376172" y="-1239333"/>
            <a:ext cx="2601531" cy="2830797"/>
            <a:chOff x="-1413532" y="-1458408"/>
            <a:chExt cx="2601531" cy="2830797"/>
          </a:xfrm>
        </p:grpSpPr>
        <p:sp>
          <p:nvSpPr>
            <p:cNvPr id="467" name="Google Shape;467;p21"/>
            <p:cNvSpPr/>
            <p:nvPr/>
          </p:nvSpPr>
          <p:spPr>
            <a:xfrm rot="5400000">
              <a:off x="-1273114" y="-1458225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 rot="5400000">
              <a:off x="-1413701" y="-1189459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 rot="5400000">
              <a:off x="980111" y="24093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 rot="5400000">
              <a:off x="2801" y="645502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 rot="5400000">
              <a:off x="464452" y="1213989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21"/>
          <p:cNvGrpSpPr/>
          <p:nvPr/>
        </p:nvGrpSpPr>
        <p:grpSpPr>
          <a:xfrm>
            <a:off x="356395" y="4200075"/>
            <a:ext cx="513193" cy="598807"/>
            <a:chOff x="356395" y="4200075"/>
            <a:chExt cx="513193" cy="598807"/>
          </a:xfrm>
        </p:grpSpPr>
        <p:sp>
          <p:nvSpPr>
            <p:cNvPr id="473" name="Google Shape;473;p21"/>
            <p:cNvSpPr/>
            <p:nvPr/>
          </p:nvSpPr>
          <p:spPr>
            <a:xfrm>
              <a:off x="520003" y="4448703"/>
              <a:ext cx="349586" cy="350179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 flipH="1" rot="-5400000">
              <a:off x="356381" y="4200089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21"/>
          <p:cNvSpPr/>
          <p:nvPr/>
        </p:nvSpPr>
        <p:spPr>
          <a:xfrm flipH="1" rot="-5400000">
            <a:off x="9039980" y="668057"/>
            <a:ext cx="208043" cy="207733"/>
          </a:xfrm>
          <a:custGeom>
            <a:rect b="b" l="l" r="r" t="t"/>
            <a:pathLst>
              <a:path extrusionOk="0" h="7371" w="7382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ONE_COLUMN_TEXT_1_1_1_1_1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2"/>
          <p:cNvSpPr txBox="1"/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78" name="Google Shape;478;p22"/>
          <p:cNvGrpSpPr/>
          <p:nvPr/>
        </p:nvGrpSpPr>
        <p:grpSpPr>
          <a:xfrm>
            <a:off x="8362428" y="-1382208"/>
            <a:ext cx="2506090" cy="6273529"/>
            <a:chOff x="8190526" y="-1458408"/>
            <a:chExt cx="2506090" cy="6273529"/>
          </a:xfrm>
        </p:grpSpPr>
        <p:grpSp>
          <p:nvGrpSpPr>
            <p:cNvPr id="479" name="Google Shape;479;p22"/>
            <p:cNvGrpSpPr/>
            <p:nvPr/>
          </p:nvGrpSpPr>
          <p:grpSpPr>
            <a:xfrm flipH="1">
              <a:off x="8190526" y="-1458408"/>
              <a:ext cx="2506090" cy="6273529"/>
              <a:chOff x="-1765719" y="-1458408"/>
              <a:chExt cx="2506090" cy="6273529"/>
            </a:xfrm>
          </p:grpSpPr>
          <p:sp>
            <p:nvSpPr>
              <p:cNvPr id="480" name="Google Shape;480;p22"/>
              <p:cNvSpPr/>
              <p:nvPr/>
            </p:nvSpPr>
            <p:spPr>
              <a:xfrm rot="5400000">
                <a:off x="-1273114" y="-1458225"/>
                <a:ext cx="2013668" cy="2013301"/>
              </a:xfrm>
              <a:custGeom>
                <a:rect b="b" l="l" r="r" t="t"/>
                <a:pathLst>
                  <a:path extrusionOk="0" h="71438" w="71451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2"/>
              <p:cNvSpPr/>
              <p:nvPr/>
            </p:nvSpPr>
            <p:spPr>
              <a:xfrm rot="5400000">
                <a:off x="-1578763" y="-1267484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2"/>
              <p:cNvSpPr/>
              <p:nvPr/>
            </p:nvSpPr>
            <p:spPr>
              <a:xfrm rot="5400000">
                <a:off x="-29924" y="850252"/>
                <a:ext cx="344644" cy="344644"/>
              </a:xfrm>
              <a:custGeom>
                <a:rect b="b" l="l" r="r" t="t"/>
                <a:pathLst>
                  <a:path extrusionOk="0" h="12229" w="12229">
                    <a:moveTo>
                      <a:pt x="6121" y="1"/>
                    </a:moveTo>
                    <a:lnTo>
                      <a:pt x="1" y="6120"/>
                    </a:lnTo>
                    <a:lnTo>
                      <a:pt x="6121" y="12228"/>
                    </a:lnTo>
                    <a:lnTo>
                      <a:pt x="12229" y="6120"/>
                    </a:lnTo>
                    <a:lnTo>
                      <a:pt x="61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 rot="5400000">
                <a:off x="63203" y="4369500"/>
                <a:ext cx="158386" cy="158414"/>
              </a:xfrm>
              <a:custGeom>
                <a:rect b="b" l="l" r="r" t="t"/>
                <a:pathLst>
                  <a:path extrusionOk="0" h="5621" w="5620">
                    <a:moveTo>
                      <a:pt x="2810" y="632"/>
                    </a:moveTo>
                    <a:lnTo>
                      <a:pt x="4989" y="2811"/>
                    </a:lnTo>
                    <a:lnTo>
                      <a:pt x="2810" y="4989"/>
                    </a:lnTo>
                    <a:lnTo>
                      <a:pt x="631" y="2811"/>
                    </a:lnTo>
                    <a:lnTo>
                      <a:pt x="2810" y="632"/>
                    </a:lnTo>
                    <a:close/>
                    <a:moveTo>
                      <a:pt x="2810" y="1"/>
                    </a:moveTo>
                    <a:lnTo>
                      <a:pt x="0" y="2811"/>
                    </a:lnTo>
                    <a:lnTo>
                      <a:pt x="2810" y="5621"/>
                    </a:lnTo>
                    <a:lnTo>
                      <a:pt x="5620" y="2811"/>
                    </a:lnTo>
                    <a:lnTo>
                      <a:pt x="281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 rot="5400000">
                <a:off x="464452" y="1360239"/>
                <a:ext cx="158414" cy="158386"/>
              </a:xfrm>
              <a:custGeom>
                <a:rect b="b" l="l" r="r" t="t"/>
                <a:pathLst>
                  <a:path extrusionOk="0" h="5620" w="5621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 rot="5400000">
                <a:off x="-1286976" y="1215963"/>
                <a:ext cx="2013668" cy="2013301"/>
              </a:xfrm>
              <a:custGeom>
                <a:rect b="b" l="l" r="r" t="t"/>
                <a:pathLst>
                  <a:path extrusionOk="0" h="71438" w="71451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2"/>
              <p:cNvSpPr/>
              <p:nvPr/>
            </p:nvSpPr>
            <p:spPr>
              <a:xfrm rot="5400000">
                <a:off x="-1515388" y="2192941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2"/>
              <p:cNvSpPr/>
              <p:nvPr/>
            </p:nvSpPr>
            <p:spPr>
              <a:xfrm rot="5400000">
                <a:off x="-1765888" y="129266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 rot="5400000">
                <a:off x="38374" y="4607232"/>
                <a:ext cx="208043" cy="207733"/>
              </a:xfrm>
              <a:custGeom>
                <a:rect b="b" l="l" r="r" t="t"/>
                <a:pathLst>
                  <a:path extrusionOk="0" h="7371" w="7382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 rot="5400000">
                <a:off x="38374" y="1335570"/>
                <a:ext cx="208043" cy="207733"/>
              </a:xfrm>
              <a:custGeom>
                <a:rect b="b" l="l" r="r" t="t"/>
                <a:pathLst>
                  <a:path extrusionOk="0" h="7371" w="7382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0" name="Google Shape;490;p22"/>
            <p:cNvSpPr/>
            <p:nvPr/>
          </p:nvSpPr>
          <p:spPr>
            <a:xfrm flipH="1" rot="-5400000">
              <a:off x="8440880" y="348303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&amp; Credits">
  <p:cSld name="SECTION_TITLE_AND_DESCRIPTION_1">
    <p:bg>
      <p:bgPr>
        <a:solidFill>
          <a:schemeClr val="accent1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3"/>
          <p:cNvSpPr txBox="1"/>
          <p:nvPr/>
        </p:nvSpPr>
        <p:spPr>
          <a:xfrm>
            <a:off x="4495800" y="3692150"/>
            <a:ext cx="40491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rPr>
              <a:t>CREDITS: This presentation template was created by Slidesgo, including icons by Flaticon, and infographics &amp; images by Freepik and illustrations by Stories</a:t>
            </a:r>
            <a:endParaRPr sz="1000">
              <a:solidFill>
                <a:schemeClr val="accent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93" name="Google Shape;493;p23"/>
          <p:cNvSpPr txBox="1"/>
          <p:nvPr>
            <p:ph type="title"/>
          </p:nvPr>
        </p:nvSpPr>
        <p:spPr>
          <a:xfrm>
            <a:off x="4441625" y="672246"/>
            <a:ext cx="4099200" cy="5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5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94" name="Google Shape;494;p23"/>
          <p:cNvSpPr txBox="1"/>
          <p:nvPr>
            <p:ph idx="1" type="subTitle"/>
          </p:nvPr>
        </p:nvSpPr>
        <p:spPr>
          <a:xfrm>
            <a:off x="4475750" y="4173650"/>
            <a:ext cx="40692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95" name="Google Shape;495;p23"/>
          <p:cNvSpPr txBox="1"/>
          <p:nvPr>
            <p:ph idx="2" type="subTitle"/>
          </p:nvPr>
        </p:nvSpPr>
        <p:spPr>
          <a:xfrm>
            <a:off x="4470875" y="1456150"/>
            <a:ext cx="4069200" cy="11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496" name="Google Shape;496;p23"/>
          <p:cNvGrpSpPr/>
          <p:nvPr/>
        </p:nvGrpSpPr>
        <p:grpSpPr>
          <a:xfrm>
            <a:off x="-1575469" y="-1479303"/>
            <a:ext cx="3981935" cy="2815716"/>
            <a:chOff x="-1627857" y="-1522928"/>
            <a:chExt cx="3981935" cy="2815716"/>
          </a:xfrm>
        </p:grpSpPr>
        <p:sp>
          <p:nvSpPr>
            <p:cNvPr id="497" name="Google Shape;497;p23"/>
            <p:cNvSpPr/>
            <p:nvPr/>
          </p:nvSpPr>
          <p:spPr>
            <a:xfrm rot="5400000">
              <a:off x="-1273114" y="-1472425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 rot="5400000">
              <a:off x="-1628026" y="-1384634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 rot="5400000">
              <a:off x="1520011" y="58357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 rot="5400000">
              <a:off x="2195678" y="265600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 rot="5400000">
              <a:off x="331127" y="1134389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 rot="5400000">
              <a:off x="772560" y="573273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 rot="5400000">
              <a:off x="-594551" y="-1522759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Google Shape;504;p23"/>
          <p:cNvGrpSpPr/>
          <p:nvPr/>
        </p:nvGrpSpPr>
        <p:grpSpPr>
          <a:xfrm flipH="1" rot="10800000">
            <a:off x="-1575469" y="3807072"/>
            <a:ext cx="3981935" cy="2815716"/>
            <a:chOff x="-1627857" y="-1522928"/>
            <a:chExt cx="3981935" cy="2815716"/>
          </a:xfrm>
        </p:grpSpPr>
        <p:sp>
          <p:nvSpPr>
            <p:cNvPr id="505" name="Google Shape;505;p23"/>
            <p:cNvSpPr/>
            <p:nvPr/>
          </p:nvSpPr>
          <p:spPr>
            <a:xfrm rot="5400000">
              <a:off x="-1273114" y="-1472425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 rot="5400000">
              <a:off x="-1628026" y="-1384634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 rot="5400000">
              <a:off x="1520011" y="58357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3"/>
            <p:cNvSpPr/>
            <p:nvPr/>
          </p:nvSpPr>
          <p:spPr>
            <a:xfrm rot="5400000">
              <a:off x="2195678" y="265600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3"/>
            <p:cNvSpPr/>
            <p:nvPr/>
          </p:nvSpPr>
          <p:spPr>
            <a:xfrm rot="5400000">
              <a:off x="331127" y="1134389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 rot="5400000">
              <a:off x="772560" y="573273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 rot="5400000">
              <a:off x="-594551" y="-1522759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4"/>
          <p:cNvSpPr txBox="1"/>
          <p:nvPr>
            <p:ph idx="1" type="subTitle"/>
          </p:nvPr>
        </p:nvSpPr>
        <p:spPr>
          <a:xfrm>
            <a:off x="2198238" y="3971898"/>
            <a:ext cx="30750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4" name="Google Shape;514;p24"/>
          <p:cNvSpPr txBox="1"/>
          <p:nvPr>
            <p:ph idx="2" type="subTitle"/>
          </p:nvPr>
        </p:nvSpPr>
        <p:spPr>
          <a:xfrm>
            <a:off x="5306488" y="3971898"/>
            <a:ext cx="30750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5" name="Google Shape;515;p24"/>
          <p:cNvSpPr txBox="1"/>
          <p:nvPr>
            <p:ph hasCustomPrompt="1" type="title"/>
          </p:nvPr>
        </p:nvSpPr>
        <p:spPr>
          <a:xfrm>
            <a:off x="817411" y="1500721"/>
            <a:ext cx="29652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6" name="Google Shape;516;p24"/>
          <p:cNvSpPr txBox="1"/>
          <p:nvPr>
            <p:ph hasCustomPrompt="1" idx="3" type="title"/>
          </p:nvPr>
        </p:nvSpPr>
        <p:spPr>
          <a:xfrm>
            <a:off x="3922363" y="1498221"/>
            <a:ext cx="29652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7" name="Google Shape;517;p24"/>
          <p:cNvSpPr txBox="1"/>
          <p:nvPr>
            <p:ph hasCustomPrompt="1" idx="4" type="title"/>
          </p:nvPr>
        </p:nvSpPr>
        <p:spPr>
          <a:xfrm>
            <a:off x="2253112" y="3027846"/>
            <a:ext cx="29652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8" name="Google Shape;518;p24"/>
          <p:cNvSpPr txBox="1"/>
          <p:nvPr>
            <p:ph hasCustomPrompt="1" idx="5" type="title"/>
          </p:nvPr>
        </p:nvSpPr>
        <p:spPr>
          <a:xfrm>
            <a:off x="5361386" y="3027846"/>
            <a:ext cx="29652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9" name="Google Shape;519;p24"/>
          <p:cNvSpPr txBox="1"/>
          <p:nvPr>
            <p:ph idx="6" type="subTitle"/>
          </p:nvPr>
        </p:nvSpPr>
        <p:spPr>
          <a:xfrm>
            <a:off x="762513" y="2185089"/>
            <a:ext cx="3075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20" name="Google Shape;520;p24"/>
          <p:cNvSpPr txBox="1"/>
          <p:nvPr>
            <p:ph idx="7" type="subTitle"/>
          </p:nvPr>
        </p:nvSpPr>
        <p:spPr>
          <a:xfrm>
            <a:off x="3881554" y="2185089"/>
            <a:ext cx="30609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21" name="Google Shape;521;p24"/>
          <p:cNvSpPr txBox="1"/>
          <p:nvPr>
            <p:ph idx="8" type="subTitle"/>
          </p:nvPr>
        </p:nvSpPr>
        <p:spPr>
          <a:xfrm>
            <a:off x="5306488" y="3710501"/>
            <a:ext cx="3075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22" name="Google Shape;522;p24"/>
          <p:cNvSpPr txBox="1"/>
          <p:nvPr>
            <p:ph idx="9" type="title"/>
          </p:nvPr>
        </p:nvSpPr>
        <p:spPr>
          <a:xfrm>
            <a:off x="599100" y="538673"/>
            <a:ext cx="79458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3" name="Google Shape;523;p24"/>
          <p:cNvSpPr txBox="1"/>
          <p:nvPr>
            <p:ph idx="13" type="subTitle"/>
          </p:nvPr>
        </p:nvSpPr>
        <p:spPr>
          <a:xfrm>
            <a:off x="762513" y="2444238"/>
            <a:ext cx="30750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4" name="Google Shape;524;p24"/>
          <p:cNvSpPr txBox="1"/>
          <p:nvPr>
            <p:ph idx="14" type="subTitle"/>
          </p:nvPr>
        </p:nvSpPr>
        <p:spPr>
          <a:xfrm>
            <a:off x="3874513" y="2442361"/>
            <a:ext cx="30609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5" name="Google Shape;525;p24"/>
          <p:cNvSpPr txBox="1"/>
          <p:nvPr>
            <p:ph idx="15" type="subTitle"/>
          </p:nvPr>
        </p:nvSpPr>
        <p:spPr>
          <a:xfrm>
            <a:off x="2198238" y="3710501"/>
            <a:ext cx="3075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grpSp>
        <p:nvGrpSpPr>
          <p:cNvPr id="526" name="Google Shape;526;p24"/>
          <p:cNvGrpSpPr/>
          <p:nvPr/>
        </p:nvGrpSpPr>
        <p:grpSpPr>
          <a:xfrm>
            <a:off x="7253877" y="869417"/>
            <a:ext cx="3651827" cy="3549464"/>
            <a:chOff x="7253877" y="1275092"/>
            <a:chExt cx="3651827" cy="3549464"/>
          </a:xfrm>
        </p:grpSpPr>
        <p:sp>
          <p:nvSpPr>
            <p:cNvPr id="527" name="Google Shape;527;p24"/>
            <p:cNvSpPr/>
            <p:nvPr/>
          </p:nvSpPr>
          <p:spPr>
            <a:xfrm>
              <a:off x="7758579" y="1886464"/>
              <a:ext cx="2742439" cy="2742439"/>
            </a:xfrm>
            <a:custGeom>
              <a:rect b="b" l="l" r="r" t="t"/>
              <a:pathLst>
                <a:path extrusionOk="0" h="97310" w="9731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8774291" y="2251545"/>
              <a:ext cx="1974381" cy="1974720"/>
            </a:xfrm>
            <a:custGeom>
              <a:rect b="b" l="l" r="r" t="t"/>
              <a:pathLst>
                <a:path extrusionOk="0" h="70069" w="70057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8656176" y="1728414"/>
              <a:ext cx="2249527" cy="2249865"/>
            </a:xfrm>
            <a:custGeom>
              <a:rect b="b" l="l" r="r" t="t"/>
              <a:pathLst>
                <a:path extrusionOk="0" h="79832" w="7982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7928014" y="2654532"/>
              <a:ext cx="2170024" cy="2170024"/>
            </a:xfrm>
            <a:custGeom>
              <a:rect b="b" l="l" r="r" t="t"/>
              <a:pathLst>
                <a:path extrusionOk="0" h="76999" w="76999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7788425" y="2514971"/>
              <a:ext cx="205394" cy="205704"/>
            </a:xfrm>
            <a:custGeom>
              <a:rect b="b" l="l" r="r" t="t"/>
              <a:pathLst>
                <a:path extrusionOk="0" h="7299" w="7288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7253877" y="2102232"/>
              <a:ext cx="139278" cy="139278"/>
            </a:xfrm>
            <a:custGeom>
              <a:rect b="b" l="l" r="r" t="t"/>
              <a:pathLst>
                <a:path extrusionOk="0" h="4942" w="4942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8202516" y="1275092"/>
              <a:ext cx="139278" cy="139278"/>
            </a:xfrm>
            <a:custGeom>
              <a:rect b="b" l="l" r="r" t="t"/>
              <a:pathLst>
                <a:path extrusionOk="0" h="4942" w="4942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7396513" y="1524398"/>
              <a:ext cx="530536" cy="530874"/>
            </a:xfrm>
            <a:custGeom>
              <a:rect b="b" l="l" r="r" t="t"/>
              <a:pathLst>
                <a:path extrusionOk="0" h="18837" w="18825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8400473" y="1878094"/>
              <a:ext cx="333230" cy="333202"/>
            </a:xfrm>
            <a:custGeom>
              <a:rect b="b" l="l" r="r" t="t"/>
              <a:pathLst>
                <a:path extrusionOk="0" h="11823" w="11824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8057543" y="1534826"/>
              <a:ext cx="221148" cy="221148"/>
            </a:xfrm>
            <a:custGeom>
              <a:rect b="b" l="l" r="r" t="t"/>
              <a:pathLst>
                <a:path extrusionOk="0" h="7847" w="7847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7" name="Google Shape;537;p24"/>
          <p:cNvSpPr/>
          <p:nvPr/>
        </p:nvSpPr>
        <p:spPr>
          <a:xfrm>
            <a:off x="520003" y="4448703"/>
            <a:ext cx="349586" cy="350179"/>
          </a:xfrm>
          <a:custGeom>
            <a:rect b="b" l="l" r="r" t="t"/>
            <a:pathLst>
              <a:path extrusionOk="0" h="7311" w="7299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_1_2_1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5"/>
          <p:cNvSpPr txBox="1"/>
          <p:nvPr>
            <p:ph idx="1" type="subTitle"/>
          </p:nvPr>
        </p:nvSpPr>
        <p:spPr>
          <a:xfrm>
            <a:off x="694800" y="3020204"/>
            <a:ext cx="2011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40" name="Google Shape;540;p25"/>
          <p:cNvSpPr txBox="1"/>
          <p:nvPr>
            <p:ph idx="2" type="subTitle"/>
          </p:nvPr>
        </p:nvSpPr>
        <p:spPr>
          <a:xfrm>
            <a:off x="3551800" y="3020204"/>
            <a:ext cx="2011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41" name="Google Shape;541;p25"/>
          <p:cNvSpPr txBox="1"/>
          <p:nvPr>
            <p:ph idx="3" type="subTitle"/>
          </p:nvPr>
        </p:nvSpPr>
        <p:spPr>
          <a:xfrm>
            <a:off x="6448400" y="3020204"/>
            <a:ext cx="2011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42" name="Google Shape;542;p25"/>
          <p:cNvSpPr txBox="1"/>
          <p:nvPr>
            <p:ph type="title"/>
          </p:nvPr>
        </p:nvSpPr>
        <p:spPr>
          <a:xfrm>
            <a:off x="2465450" y="545026"/>
            <a:ext cx="42132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3" name="Google Shape;543;p25"/>
          <p:cNvSpPr txBox="1"/>
          <p:nvPr>
            <p:ph idx="4" type="subTitle"/>
          </p:nvPr>
        </p:nvSpPr>
        <p:spPr>
          <a:xfrm>
            <a:off x="737700" y="3404975"/>
            <a:ext cx="19683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4" name="Google Shape;544;p25"/>
          <p:cNvSpPr txBox="1"/>
          <p:nvPr>
            <p:ph idx="5" type="subTitle"/>
          </p:nvPr>
        </p:nvSpPr>
        <p:spPr>
          <a:xfrm>
            <a:off x="3551800" y="3404975"/>
            <a:ext cx="20112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5" name="Google Shape;545;p25"/>
          <p:cNvSpPr txBox="1"/>
          <p:nvPr>
            <p:ph idx="6" type="subTitle"/>
          </p:nvPr>
        </p:nvSpPr>
        <p:spPr>
          <a:xfrm>
            <a:off x="6448400" y="3404975"/>
            <a:ext cx="19788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546" name="Google Shape;546;p25"/>
          <p:cNvGrpSpPr/>
          <p:nvPr/>
        </p:nvGrpSpPr>
        <p:grpSpPr>
          <a:xfrm rot="10800000">
            <a:off x="7618911" y="342622"/>
            <a:ext cx="3159610" cy="2987129"/>
            <a:chOff x="-994654" y="-2135427"/>
            <a:chExt cx="3159610" cy="2987129"/>
          </a:xfrm>
        </p:grpSpPr>
        <p:sp>
          <p:nvSpPr>
            <p:cNvPr id="547" name="Google Shape;547;p25"/>
            <p:cNvSpPr/>
            <p:nvPr/>
          </p:nvSpPr>
          <p:spPr>
            <a:xfrm rot="5400000">
              <a:off x="-994837" y="-1537980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 rot="5400000">
              <a:off x="-540799" y="-1530589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 rot="5400000">
              <a:off x="759637" y="515118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 rot="5400000">
              <a:off x="1959083" y="-230735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Google Shape;554;p25"/>
          <p:cNvGrpSpPr/>
          <p:nvPr/>
        </p:nvGrpSpPr>
        <p:grpSpPr>
          <a:xfrm flipH="1" rot="10800000">
            <a:off x="-1927207" y="169294"/>
            <a:ext cx="3002431" cy="3253194"/>
            <a:chOff x="-1287455" y="-2135427"/>
            <a:chExt cx="3002431" cy="3253194"/>
          </a:xfrm>
        </p:grpSpPr>
        <p:sp>
          <p:nvSpPr>
            <p:cNvPr id="555" name="Google Shape;555;p25"/>
            <p:cNvSpPr/>
            <p:nvPr/>
          </p:nvSpPr>
          <p:spPr>
            <a:xfrm rot="5400000">
              <a:off x="-560731" y="-1608782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 rot="5400000">
              <a:off x="-1287624" y="-1137989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 rot="5400000">
              <a:off x="1507255" y="589257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 rot="5400000">
              <a:off x="1228570" y="839240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 rot="5400000">
              <a:off x="-1133637" y="-1392480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2" name="Google Shape;562;p25"/>
          <p:cNvSpPr/>
          <p:nvPr/>
        </p:nvSpPr>
        <p:spPr>
          <a:xfrm flipH="1" rot="5400000">
            <a:off x="198003" y="762690"/>
            <a:ext cx="158386" cy="158414"/>
          </a:xfrm>
          <a:custGeom>
            <a:rect b="b" l="l" r="r" t="t"/>
            <a:pathLst>
              <a:path extrusionOk="0" h="5621" w="5620">
                <a:moveTo>
                  <a:pt x="2810" y="632"/>
                </a:moveTo>
                <a:lnTo>
                  <a:pt x="4989" y="2811"/>
                </a:lnTo>
                <a:lnTo>
                  <a:pt x="2810" y="4989"/>
                </a:lnTo>
                <a:lnTo>
                  <a:pt x="631" y="2811"/>
                </a:lnTo>
                <a:lnTo>
                  <a:pt x="2810" y="632"/>
                </a:lnTo>
                <a:close/>
                <a:moveTo>
                  <a:pt x="2810" y="1"/>
                </a:moveTo>
                <a:lnTo>
                  <a:pt x="0" y="2811"/>
                </a:lnTo>
                <a:lnTo>
                  <a:pt x="2810" y="5621"/>
                </a:lnTo>
                <a:lnTo>
                  <a:pt x="5620" y="2811"/>
                </a:lnTo>
                <a:lnTo>
                  <a:pt x="2810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_2_1_2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6"/>
          <p:cNvSpPr txBox="1"/>
          <p:nvPr>
            <p:ph idx="1" type="body"/>
          </p:nvPr>
        </p:nvSpPr>
        <p:spPr>
          <a:xfrm>
            <a:off x="599100" y="2257913"/>
            <a:ext cx="3972900" cy="23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b="0"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5" name="Google Shape;565;p26"/>
          <p:cNvSpPr txBox="1"/>
          <p:nvPr>
            <p:ph idx="2" type="subTitle"/>
          </p:nvPr>
        </p:nvSpPr>
        <p:spPr>
          <a:xfrm>
            <a:off x="4572000" y="2358738"/>
            <a:ext cx="23274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6" name="Google Shape;566;p26"/>
          <p:cNvSpPr txBox="1"/>
          <p:nvPr>
            <p:ph idx="3" type="subTitle"/>
          </p:nvPr>
        </p:nvSpPr>
        <p:spPr>
          <a:xfrm>
            <a:off x="1080675" y="2358738"/>
            <a:ext cx="25089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7" name="Google Shape;567;p26"/>
          <p:cNvSpPr txBox="1"/>
          <p:nvPr>
            <p:ph idx="4" type="body"/>
          </p:nvPr>
        </p:nvSpPr>
        <p:spPr>
          <a:xfrm>
            <a:off x="4572000" y="2205551"/>
            <a:ext cx="3987600" cy="23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◆"/>
              <a:defRPr b="0" sz="14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8" name="Google Shape;568;p26"/>
          <p:cNvSpPr txBox="1"/>
          <p:nvPr>
            <p:ph type="title"/>
          </p:nvPr>
        </p:nvSpPr>
        <p:spPr>
          <a:xfrm>
            <a:off x="594900" y="533550"/>
            <a:ext cx="79647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69" name="Google Shape;569;p26"/>
          <p:cNvGrpSpPr/>
          <p:nvPr/>
        </p:nvGrpSpPr>
        <p:grpSpPr>
          <a:xfrm>
            <a:off x="7590497" y="-1753528"/>
            <a:ext cx="2634881" cy="3045191"/>
            <a:chOff x="7742897" y="-1753528"/>
            <a:chExt cx="2634881" cy="3045191"/>
          </a:xfrm>
        </p:grpSpPr>
        <p:sp>
          <p:nvSpPr>
            <p:cNvPr id="570" name="Google Shape;570;p26"/>
            <p:cNvSpPr/>
            <p:nvPr/>
          </p:nvSpPr>
          <p:spPr>
            <a:xfrm flipH="1" rot="-5400000">
              <a:off x="8122018" y="-1091500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6"/>
            <p:cNvSpPr/>
            <p:nvPr/>
          </p:nvSpPr>
          <p:spPr>
            <a:xfrm flipH="1" rot="-5400000">
              <a:off x="8122023" y="-1753359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6"/>
            <p:cNvSpPr/>
            <p:nvPr/>
          </p:nvSpPr>
          <p:spPr>
            <a:xfrm flipH="1" rot="-5400000">
              <a:off x="7742742" y="24093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6"/>
            <p:cNvSpPr/>
            <p:nvPr/>
          </p:nvSpPr>
          <p:spPr>
            <a:xfrm flipH="1" rot="-5400000">
              <a:off x="8583452" y="645502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6"/>
            <p:cNvSpPr/>
            <p:nvPr/>
          </p:nvSpPr>
          <p:spPr>
            <a:xfrm flipH="1" rot="-5400000">
              <a:off x="8709294" y="1133264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26"/>
          <p:cNvGrpSpPr/>
          <p:nvPr/>
        </p:nvGrpSpPr>
        <p:grpSpPr>
          <a:xfrm>
            <a:off x="-1424094" y="-1674583"/>
            <a:ext cx="2422301" cy="2966220"/>
            <a:chOff x="-1424094" y="-1674583"/>
            <a:chExt cx="2422301" cy="2966220"/>
          </a:xfrm>
        </p:grpSpPr>
        <p:sp>
          <p:nvSpPr>
            <p:cNvPr id="576" name="Google Shape;576;p26"/>
            <p:cNvSpPr/>
            <p:nvPr/>
          </p:nvSpPr>
          <p:spPr>
            <a:xfrm rot="5400000">
              <a:off x="-1283676" y="-1674400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6"/>
            <p:cNvSpPr/>
            <p:nvPr/>
          </p:nvSpPr>
          <p:spPr>
            <a:xfrm rot="5400000">
              <a:off x="-1424263" y="-1405634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6"/>
            <p:cNvSpPr/>
            <p:nvPr/>
          </p:nvSpPr>
          <p:spPr>
            <a:xfrm rot="5400000">
              <a:off x="393516" y="1133237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6"/>
            <p:cNvSpPr/>
            <p:nvPr/>
          </p:nvSpPr>
          <p:spPr>
            <a:xfrm rot="5400000">
              <a:off x="661623" y="202548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6"/>
            <p:cNvSpPr/>
            <p:nvPr/>
          </p:nvSpPr>
          <p:spPr>
            <a:xfrm rot="5400000">
              <a:off x="151812" y="61998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_2_1_1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7"/>
          <p:cNvSpPr txBox="1"/>
          <p:nvPr>
            <p:ph idx="1" type="subTitle"/>
          </p:nvPr>
        </p:nvSpPr>
        <p:spPr>
          <a:xfrm>
            <a:off x="1113913" y="3553700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83" name="Google Shape;583;p27"/>
          <p:cNvSpPr txBox="1"/>
          <p:nvPr>
            <p:ph idx="2" type="subTitle"/>
          </p:nvPr>
        </p:nvSpPr>
        <p:spPr>
          <a:xfrm>
            <a:off x="3622325" y="3553700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84" name="Google Shape;584;p27"/>
          <p:cNvSpPr txBox="1"/>
          <p:nvPr>
            <p:ph idx="3" type="subTitle"/>
          </p:nvPr>
        </p:nvSpPr>
        <p:spPr>
          <a:xfrm>
            <a:off x="6130713" y="3553700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85" name="Google Shape;585;p27"/>
          <p:cNvSpPr txBox="1"/>
          <p:nvPr>
            <p:ph idx="4" type="subTitle"/>
          </p:nvPr>
        </p:nvSpPr>
        <p:spPr>
          <a:xfrm>
            <a:off x="1114000" y="2120727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86" name="Google Shape;586;p27"/>
          <p:cNvSpPr txBox="1"/>
          <p:nvPr>
            <p:ph idx="5" type="subTitle"/>
          </p:nvPr>
        </p:nvSpPr>
        <p:spPr>
          <a:xfrm>
            <a:off x="3621250" y="2120727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87" name="Google Shape;587;p27"/>
          <p:cNvSpPr txBox="1"/>
          <p:nvPr>
            <p:ph idx="6" type="subTitle"/>
          </p:nvPr>
        </p:nvSpPr>
        <p:spPr>
          <a:xfrm>
            <a:off x="6130713" y="2120727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88" name="Google Shape;588;p27"/>
          <p:cNvSpPr txBox="1"/>
          <p:nvPr>
            <p:ph type="title"/>
          </p:nvPr>
        </p:nvSpPr>
        <p:spPr>
          <a:xfrm>
            <a:off x="582600" y="532124"/>
            <a:ext cx="79788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9" name="Google Shape;589;p27"/>
          <p:cNvSpPr txBox="1"/>
          <p:nvPr>
            <p:ph idx="7" type="subTitle"/>
          </p:nvPr>
        </p:nvSpPr>
        <p:spPr>
          <a:xfrm>
            <a:off x="1114000" y="2430027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0" name="Google Shape;590;p27"/>
          <p:cNvSpPr txBox="1"/>
          <p:nvPr>
            <p:ph idx="8" type="subTitle"/>
          </p:nvPr>
        </p:nvSpPr>
        <p:spPr>
          <a:xfrm>
            <a:off x="3622325" y="2430027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1" name="Google Shape;591;p27"/>
          <p:cNvSpPr txBox="1"/>
          <p:nvPr>
            <p:ph idx="9" type="subTitle"/>
          </p:nvPr>
        </p:nvSpPr>
        <p:spPr>
          <a:xfrm>
            <a:off x="6130713" y="2430027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2" name="Google Shape;592;p27"/>
          <p:cNvSpPr txBox="1"/>
          <p:nvPr>
            <p:ph idx="13" type="subTitle"/>
          </p:nvPr>
        </p:nvSpPr>
        <p:spPr>
          <a:xfrm>
            <a:off x="1113913" y="3861624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3" name="Google Shape;593;p27"/>
          <p:cNvSpPr txBox="1"/>
          <p:nvPr>
            <p:ph idx="14" type="subTitle"/>
          </p:nvPr>
        </p:nvSpPr>
        <p:spPr>
          <a:xfrm>
            <a:off x="3622150" y="3861623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4" name="Google Shape;594;p27"/>
          <p:cNvSpPr txBox="1"/>
          <p:nvPr>
            <p:ph idx="15" type="subTitle"/>
          </p:nvPr>
        </p:nvSpPr>
        <p:spPr>
          <a:xfrm>
            <a:off x="6130713" y="3861623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595" name="Google Shape;595;p27"/>
          <p:cNvGrpSpPr/>
          <p:nvPr/>
        </p:nvGrpSpPr>
        <p:grpSpPr>
          <a:xfrm>
            <a:off x="7061557" y="-2496891"/>
            <a:ext cx="3857611" cy="4116615"/>
            <a:chOff x="6490045" y="-1457516"/>
            <a:chExt cx="3857611" cy="4116615"/>
          </a:xfrm>
        </p:grpSpPr>
        <p:grpSp>
          <p:nvGrpSpPr>
            <p:cNvPr id="596" name="Google Shape;596;p27"/>
            <p:cNvGrpSpPr/>
            <p:nvPr/>
          </p:nvGrpSpPr>
          <p:grpSpPr>
            <a:xfrm>
              <a:off x="6490045" y="-1457516"/>
              <a:ext cx="3857611" cy="4065532"/>
              <a:chOff x="6394191" y="221771"/>
              <a:chExt cx="3857611" cy="4065532"/>
            </a:xfrm>
          </p:grpSpPr>
          <p:sp>
            <p:nvSpPr>
              <p:cNvPr id="597" name="Google Shape;597;p27"/>
              <p:cNvSpPr/>
              <p:nvPr/>
            </p:nvSpPr>
            <p:spPr>
              <a:xfrm rot="10800000">
                <a:off x="7282491" y="1289856"/>
                <a:ext cx="2753543" cy="2753515"/>
              </a:xfrm>
              <a:custGeom>
                <a:rect b="b" l="l" r="r" t="t"/>
                <a:pathLst>
                  <a:path extrusionOk="0" h="97703" w="97704">
                    <a:moveTo>
                      <a:pt x="84987" y="1"/>
                    </a:moveTo>
                    <a:lnTo>
                      <a:pt x="0" y="84987"/>
                    </a:lnTo>
                    <a:lnTo>
                      <a:pt x="12716" y="97703"/>
                    </a:lnTo>
                    <a:lnTo>
                      <a:pt x="97703" y="12716"/>
                    </a:lnTo>
                    <a:lnTo>
                      <a:pt x="8498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7"/>
              <p:cNvSpPr/>
              <p:nvPr/>
            </p:nvSpPr>
            <p:spPr>
              <a:xfrm rot="10800000">
                <a:off x="7633470" y="1021404"/>
                <a:ext cx="2013668" cy="2013301"/>
              </a:xfrm>
              <a:custGeom>
                <a:rect b="b" l="l" r="r" t="t"/>
                <a:pathLst>
                  <a:path extrusionOk="0" h="71438" w="71451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7"/>
              <p:cNvSpPr/>
              <p:nvPr/>
            </p:nvSpPr>
            <p:spPr>
              <a:xfrm rot="10800000">
                <a:off x="7180999" y="221771"/>
                <a:ext cx="2076064" cy="2075726"/>
              </a:xfrm>
              <a:custGeom>
                <a:rect b="b" l="l" r="r" t="t"/>
                <a:pathLst>
                  <a:path extrusionOk="0" h="73653" w="73665">
                    <a:moveTo>
                      <a:pt x="67354" y="0"/>
                    </a:moveTo>
                    <a:lnTo>
                      <a:pt x="0" y="67354"/>
                    </a:lnTo>
                    <a:lnTo>
                      <a:pt x="6299" y="73652"/>
                    </a:lnTo>
                    <a:lnTo>
                      <a:pt x="73664" y="6299"/>
                    </a:lnTo>
                    <a:lnTo>
                      <a:pt x="673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7"/>
              <p:cNvSpPr/>
              <p:nvPr/>
            </p:nvSpPr>
            <p:spPr>
              <a:xfrm rot="10800000">
                <a:off x="7122433" y="880803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7"/>
              <p:cNvSpPr/>
              <p:nvPr/>
            </p:nvSpPr>
            <p:spPr>
              <a:xfrm rot="10800000">
                <a:off x="8040857" y="2076358"/>
                <a:ext cx="2210945" cy="2210945"/>
              </a:xfrm>
              <a:custGeom>
                <a:rect b="b" l="l" r="r" t="t"/>
                <a:pathLst>
                  <a:path extrusionOk="0" h="78451" w="78451">
                    <a:moveTo>
                      <a:pt x="72200" y="632"/>
                    </a:moveTo>
                    <a:lnTo>
                      <a:pt x="77820" y="6251"/>
                    </a:lnTo>
                    <a:lnTo>
                      <a:pt x="6251" y="77819"/>
                    </a:lnTo>
                    <a:lnTo>
                      <a:pt x="632" y="72200"/>
                    </a:lnTo>
                    <a:lnTo>
                      <a:pt x="72200" y="632"/>
                    </a:lnTo>
                    <a:close/>
                    <a:moveTo>
                      <a:pt x="72200" y="1"/>
                    </a:moveTo>
                    <a:lnTo>
                      <a:pt x="1" y="72200"/>
                    </a:lnTo>
                    <a:lnTo>
                      <a:pt x="6251" y="78451"/>
                    </a:lnTo>
                    <a:lnTo>
                      <a:pt x="78451" y="6251"/>
                    </a:lnTo>
                    <a:lnTo>
                      <a:pt x="72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7"/>
              <p:cNvSpPr/>
              <p:nvPr/>
            </p:nvSpPr>
            <p:spPr>
              <a:xfrm rot="10800000">
                <a:off x="6394191" y="2934875"/>
                <a:ext cx="158414" cy="158386"/>
              </a:xfrm>
              <a:custGeom>
                <a:rect b="b" l="l" r="r" t="t"/>
                <a:pathLst>
                  <a:path extrusionOk="0" h="5620" w="5621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3" name="Google Shape;603;p27"/>
            <p:cNvSpPr/>
            <p:nvPr/>
          </p:nvSpPr>
          <p:spPr>
            <a:xfrm rot="10800000">
              <a:off x="8003720" y="2500713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 rot="10800000">
              <a:off x="7012565" y="1399534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27"/>
          <p:cNvGrpSpPr/>
          <p:nvPr/>
        </p:nvGrpSpPr>
        <p:grpSpPr>
          <a:xfrm flipH="1">
            <a:off x="-1777668" y="-2393356"/>
            <a:ext cx="3358211" cy="4013080"/>
            <a:chOff x="6989444" y="-1353981"/>
            <a:chExt cx="3358211" cy="4013080"/>
          </a:xfrm>
        </p:grpSpPr>
        <p:grpSp>
          <p:nvGrpSpPr>
            <p:cNvPr id="606" name="Google Shape;606;p27"/>
            <p:cNvGrpSpPr/>
            <p:nvPr/>
          </p:nvGrpSpPr>
          <p:grpSpPr>
            <a:xfrm>
              <a:off x="6989444" y="-1353981"/>
              <a:ext cx="3358211" cy="3609358"/>
              <a:chOff x="6893591" y="325306"/>
              <a:chExt cx="3358211" cy="3609358"/>
            </a:xfrm>
          </p:grpSpPr>
          <p:sp>
            <p:nvSpPr>
              <p:cNvPr id="607" name="Google Shape;607;p27"/>
              <p:cNvSpPr/>
              <p:nvPr/>
            </p:nvSpPr>
            <p:spPr>
              <a:xfrm rot="10800000">
                <a:off x="6893591" y="325306"/>
                <a:ext cx="2753543" cy="2753515"/>
              </a:xfrm>
              <a:custGeom>
                <a:rect b="b" l="l" r="r" t="t"/>
                <a:pathLst>
                  <a:path extrusionOk="0" h="97703" w="97704">
                    <a:moveTo>
                      <a:pt x="84987" y="1"/>
                    </a:moveTo>
                    <a:lnTo>
                      <a:pt x="0" y="84987"/>
                    </a:lnTo>
                    <a:lnTo>
                      <a:pt x="12716" y="97703"/>
                    </a:lnTo>
                    <a:lnTo>
                      <a:pt x="97703" y="12716"/>
                    </a:lnTo>
                    <a:lnTo>
                      <a:pt x="8498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7"/>
              <p:cNvSpPr/>
              <p:nvPr/>
            </p:nvSpPr>
            <p:spPr>
              <a:xfrm rot="10800000">
                <a:off x="7633470" y="1021404"/>
                <a:ext cx="2013668" cy="2013301"/>
              </a:xfrm>
              <a:custGeom>
                <a:rect b="b" l="l" r="r" t="t"/>
                <a:pathLst>
                  <a:path extrusionOk="0" h="71438" w="71451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7"/>
              <p:cNvSpPr/>
              <p:nvPr/>
            </p:nvSpPr>
            <p:spPr>
              <a:xfrm rot="10800000">
                <a:off x="7626933" y="1679078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7"/>
              <p:cNvSpPr/>
              <p:nvPr/>
            </p:nvSpPr>
            <p:spPr>
              <a:xfrm rot="10800000">
                <a:off x="8040857" y="1679083"/>
                <a:ext cx="2210945" cy="2210945"/>
              </a:xfrm>
              <a:custGeom>
                <a:rect b="b" l="l" r="r" t="t"/>
                <a:pathLst>
                  <a:path extrusionOk="0" h="78451" w="78451">
                    <a:moveTo>
                      <a:pt x="72200" y="632"/>
                    </a:moveTo>
                    <a:lnTo>
                      <a:pt x="77820" y="6251"/>
                    </a:lnTo>
                    <a:lnTo>
                      <a:pt x="6251" y="77819"/>
                    </a:lnTo>
                    <a:lnTo>
                      <a:pt x="632" y="72200"/>
                    </a:lnTo>
                    <a:lnTo>
                      <a:pt x="72200" y="632"/>
                    </a:lnTo>
                    <a:close/>
                    <a:moveTo>
                      <a:pt x="72200" y="1"/>
                    </a:moveTo>
                    <a:lnTo>
                      <a:pt x="1" y="72200"/>
                    </a:lnTo>
                    <a:lnTo>
                      <a:pt x="6251" y="78451"/>
                    </a:lnTo>
                    <a:lnTo>
                      <a:pt x="78451" y="6251"/>
                    </a:lnTo>
                    <a:lnTo>
                      <a:pt x="72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7"/>
              <p:cNvSpPr/>
              <p:nvPr/>
            </p:nvSpPr>
            <p:spPr>
              <a:xfrm rot="10800000">
                <a:off x="7337141" y="3430300"/>
                <a:ext cx="158414" cy="158386"/>
              </a:xfrm>
              <a:custGeom>
                <a:rect b="b" l="l" r="r" t="t"/>
                <a:pathLst>
                  <a:path extrusionOk="0" h="5620" w="5621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2" name="Google Shape;612;p27"/>
            <p:cNvSpPr/>
            <p:nvPr/>
          </p:nvSpPr>
          <p:spPr>
            <a:xfrm rot="10800000">
              <a:off x="8003720" y="2500713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 rot="10800000">
              <a:off x="7550715" y="1213784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>
            <p:ph type="title"/>
          </p:nvPr>
        </p:nvSpPr>
        <p:spPr>
          <a:xfrm>
            <a:off x="599225" y="539924"/>
            <a:ext cx="78501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6" name="Google Shape;66;p4"/>
          <p:cNvSpPr txBox="1"/>
          <p:nvPr>
            <p:ph idx="1" type="body"/>
          </p:nvPr>
        </p:nvSpPr>
        <p:spPr>
          <a:xfrm>
            <a:off x="599215" y="1287460"/>
            <a:ext cx="7770600" cy="27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AutoNum type="arabicPeriod"/>
              <a:defRPr sz="1200">
                <a:solidFill>
                  <a:srgbClr val="FFFFFF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lphaLcPeriod"/>
              <a:defRPr>
                <a:solidFill>
                  <a:srgbClr val="FFFFFF"/>
                </a:solidFill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romanLcPeriod"/>
              <a:defRPr>
                <a:solidFill>
                  <a:srgbClr val="FFFFFF"/>
                </a:solidFill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rabicPeriod"/>
              <a:defRPr>
                <a:solidFill>
                  <a:srgbClr val="FFFFFF"/>
                </a:solidFill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lphaLcPeriod"/>
              <a:defRPr>
                <a:solidFill>
                  <a:srgbClr val="FFFFFF"/>
                </a:solidFill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romanLcPeriod"/>
              <a:defRPr>
                <a:solidFill>
                  <a:srgbClr val="FFFFFF"/>
                </a:solidFill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rabicPeriod"/>
              <a:defRPr>
                <a:solidFill>
                  <a:srgbClr val="FFFFFF"/>
                </a:solidFill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lphaLcPeriod"/>
              <a:defRPr>
                <a:solidFill>
                  <a:srgbClr val="FFFFFF"/>
                </a:solidFill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Muli"/>
              <a:buAutoNum type="romanLcPeriod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7" name="Google Shape;67;p4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4"/>
          <p:cNvSpPr txBox="1"/>
          <p:nvPr>
            <p:ph idx="2" type="subTitle"/>
          </p:nvPr>
        </p:nvSpPr>
        <p:spPr>
          <a:xfrm>
            <a:off x="677325" y="4190075"/>
            <a:ext cx="4565100" cy="2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0" sz="1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69" name="Google Shape;69;p4"/>
          <p:cNvGrpSpPr/>
          <p:nvPr/>
        </p:nvGrpSpPr>
        <p:grpSpPr>
          <a:xfrm>
            <a:off x="7141441" y="-1921644"/>
            <a:ext cx="3614411" cy="3158531"/>
            <a:chOff x="7141441" y="-1921644"/>
            <a:chExt cx="3614411" cy="3158531"/>
          </a:xfrm>
        </p:grpSpPr>
        <p:sp>
          <p:nvSpPr>
            <p:cNvPr id="70" name="Google Shape;70;p4"/>
            <p:cNvSpPr/>
            <p:nvPr/>
          </p:nvSpPr>
          <p:spPr>
            <a:xfrm rot="10800000">
              <a:off x="7777341" y="-1921644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 rot="10800000">
              <a:off x="8345184" y="670776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rot="10800000">
              <a:off x="7977318" y="1078474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 rot="10800000">
              <a:off x="7141441" y="24262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 rot="10800000">
              <a:off x="7402167" y="670785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 rot="10800000">
              <a:off x="7421636" y="32415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 rot="10800000">
              <a:off x="8544907" y="-1516142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/>
          <p:nvPr/>
        </p:nvSpPr>
        <p:spPr>
          <a:xfrm rot="5400000">
            <a:off x="-142725" y="-420475"/>
            <a:ext cx="7743900" cy="7743900"/>
          </a:xfrm>
          <a:prstGeom prst="rtTriangle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 txBox="1"/>
          <p:nvPr>
            <p:ph type="title"/>
          </p:nvPr>
        </p:nvSpPr>
        <p:spPr>
          <a:xfrm>
            <a:off x="712950" y="1574125"/>
            <a:ext cx="3095400" cy="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5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2" type="title"/>
          </p:nvPr>
        </p:nvSpPr>
        <p:spPr>
          <a:xfrm>
            <a:off x="5339975" y="1574125"/>
            <a:ext cx="3086700" cy="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1" type="subTitle"/>
          </p:nvPr>
        </p:nvSpPr>
        <p:spPr>
          <a:xfrm>
            <a:off x="5531225" y="2457275"/>
            <a:ext cx="2704200" cy="11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903475" y="2457275"/>
            <a:ext cx="2704200" cy="11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83" name="Google Shape;83;p5"/>
          <p:cNvGrpSpPr/>
          <p:nvPr/>
        </p:nvGrpSpPr>
        <p:grpSpPr>
          <a:xfrm>
            <a:off x="-1345888" y="-2051672"/>
            <a:ext cx="4226616" cy="3325016"/>
            <a:chOff x="-2085486" y="-2135427"/>
            <a:chExt cx="4226616" cy="3325016"/>
          </a:xfrm>
        </p:grpSpPr>
        <p:sp>
          <p:nvSpPr>
            <p:cNvPr id="84" name="Google Shape;84;p5"/>
            <p:cNvSpPr/>
            <p:nvPr/>
          </p:nvSpPr>
          <p:spPr>
            <a:xfrm rot="5400000">
              <a:off x="-1017416" y="-1919645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 rot="5400000">
              <a:off x="-1286037" y="-1530580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rot="5400000">
              <a:off x="-2085656" y="-1521519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5400000">
              <a:off x="-1426624" y="-1261814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 rot="5400000">
              <a:off x="-10122" y="573147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 rot="5400000">
              <a:off x="759637" y="515118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 rot="5400000">
              <a:off x="1228570" y="983715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5"/>
          <p:cNvGrpSpPr/>
          <p:nvPr/>
        </p:nvGrpSpPr>
        <p:grpSpPr>
          <a:xfrm rot="10800000">
            <a:off x="7401487" y="4575023"/>
            <a:ext cx="4226616" cy="3325016"/>
            <a:chOff x="-2085486" y="-2135427"/>
            <a:chExt cx="4226616" cy="3325016"/>
          </a:xfrm>
        </p:grpSpPr>
        <p:sp>
          <p:nvSpPr>
            <p:cNvPr id="95" name="Google Shape;95;p5"/>
            <p:cNvSpPr/>
            <p:nvPr/>
          </p:nvSpPr>
          <p:spPr>
            <a:xfrm rot="5400000">
              <a:off x="-1017416" y="-1919645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 rot="5400000">
              <a:off x="-1286037" y="-1530580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 rot="5400000">
              <a:off x="-2085656" y="-1521519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 rot="5400000">
              <a:off x="-1426624" y="-1261814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 rot="5400000">
              <a:off x="-10122" y="573147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 rot="5400000">
              <a:off x="759637" y="515118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 rot="5400000">
              <a:off x="1228570" y="983715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7" name="Google Shape;107;p6"/>
          <p:cNvGrpSpPr/>
          <p:nvPr/>
        </p:nvGrpSpPr>
        <p:grpSpPr>
          <a:xfrm>
            <a:off x="7480731" y="-2804526"/>
            <a:ext cx="3601611" cy="4226616"/>
            <a:chOff x="6833491" y="-2175304"/>
            <a:chExt cx="3601611" cy="4226616"/>
          </a:xfrm>
        </p:grpSpPr>
        <p:sp>
          <p:nvSpPr>
            <p:cNvPr id="108" name="Google Shape;108;p6"/>
            <p:cNvSpPr/>
            <p:nvPr/>
          </p:nvSpPr>
          <p:spPr>
            <a:xfrm rot="10800000">
              <a:off x="7621791" y="-1107219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rot="10800000">
              <a:off x="7972770" y="-1375671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rot="10800000">
              <a:off x="7901299" y="-2175304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rot="10800000">
              <a:off x="7461733" y="-1516272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rot="10800000">
              <a:off x="8224157" y="-564642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 rot="10800000">
              <a:off x="8172109" y="1724151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 rot="10800000">
              <a:off x="7537884" y="-99939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10800000">
              <a:off x="7821768" y="1892899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10800000">
              <a:off x="6833491" y="828450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 rot="10800000">
              <a:off x="7603973" y="669820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 rot="10800000">
              <a:off x="7266086" y="1138584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" name="Google Shape;119;p6"/>
          <p:cNvGrpSpPr/>
          <p:nvPr/>
        </p:nvGrpSpPr>
        <p:grpSpPr>
          <a:xfrm>
            <a:off x="-2424077" y="-2382072"/>
            <a:ext cx="4226616" cy="3770059"/>
            <a:chOff x="-2424077" y="-2382072"/>
            <a:chExt cx="4226616" cy="3770059"/>
          </a:xfrm>
        </p:grpSpPr>
        <p:grpSp>
          <p:nvGrpSpPr>
            <p:cNvPr id="120" name="Google Shape;120;p6"/>
            <p:cNvGrpSpPr/>
            <p:nvPr/>
          </p:nvGrpSpPr>
          <p:grpSpPr>
            <a:xfrm>
              <a:off x="-2424077" y="-2382072"/>
              <a:ext cx="4226616" cy="3325016"/>
              <a:chOff x="-2085486" y="-2135427"/>
              <a:chExt cx="4226616" cy="3325016"/>
            </a:xfrm>
          </p:grpSpPr>
          <p:sp>
            <p:nvSpPr>
              <p:cNvPr id="121" name="Google Shape;121;p6"/>
              <p:cNvSpPr/>
              <p:nvPr/>
            </p:nvSpPr>
            <p:spPr>
              <a:xfrm rot="5400000">
                <a:off x="-1017416" y="-1919645"/>
                <a:ext cx="2753543" cy="2753515"/>
              </a:xfrm>
              <a:custGeom>
                <a:rect b="b" l="l" r="r" t="t"/>
                <a:pathLst>
                  <a:path extrusionOk="0" h="97703" w="97704">
                    <a:moveTo>
                      <a:pt x="84987" y="1"/>
                    </a:moveTo>
                    <a:lnTo>
                      <a:pt x="0" y="84987"/>
                    </a:lnTo>
                    <a:lnTo>
                      <a:pt x="12716" y="97703"/>
                    </a:lnTo>
                    <a:lnTo>
                      <a:pt x="97703" y="12716"/>
                    </a:lnTo>
                    <a:lnTo>
                      <a:pt x="8498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 rot="5400000">
                <a:off x="-1286037" y="-1530580"/>
                <a:ext cx="2013668" cy="2013301"/>
              </a:xfrm>
              <a:custGeom>
                <a:rect b="b" l="l" r="r" t="t"/>
                <a:pathLst>
                  <a:path extrusionOk="0" h="71438" w="71451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 rot="5400000">
                <a:off x="-2085656" y="-1521519"/>
                <a:ext cx="2076064" cy="2075726"/>
              </a:xfrm>
              <a:custGeom>
                <a:rect b="b" l="l" r="r" t="t"/>
                <a:pathLst>
                  <a:path extrusionOk="0" h="73653" w="73665">
                    <a:moveTo>
                      <a:pt x="67354" y="0"/>
                    </a:moveTo>
                    <a:lnTo>
                      <a:pt x="0" y="67354"/>
                    </a:lnTo>
                    <a:lnTo>
                      <a:pt x="6299" y="73652"/>
                    </a:lnTo>
                    <a:lnTo>
                      <a:pt x="73664" y="6299"/>
                    </a:lnTo>
                    <a:lnTo>
                      <a:pt x="673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 rot="5400000">
                <a:off x="-1426624" y="-1261814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 rot="5400000">
                <a:off x="-628175" y="-2135427"/>
                <a:ext cx="2210945" cy="2210945"/>
              </a:xfrm>
              <a:custGeom>
                <a:rect b="b" l="l" r="r" t="t"/>
                <a:pathLst>
                  <a:path extrusionOk="0" h="78451" w="78451">
                    <a:moveTo>
                      <a:pt x="72200" y="632"/>
                    </a:moveTo>
                    <a:lnTo>
                      <a:pt x="77820" y="6251"/>
                    </a:lnTo>
                    <a:lnTo>
                      <a:pt x="6251" y="77819"/>
                    </a:lnTo>
                    <a:lnTo>
                      <a:pt x="632" y="72200"/>
                    </a:lnTo>
                    <a:lnTo>
                      <a:pt x="72200" y="632"/>
                    </a:lnTo>
                    <a:close/>
                    <a:moveTo>
                      <a:pt x="72200" y="1"/>
                    </a:moveTo>
                    <a:lnTo>
                      <a:pt x="1" y="72200"/>
                    </a:lnTo>
                    <a:lnTo>
                      <a:pt x="6251" y="78451"/>
                    </a:lnTo>
                    <a:lnTo>
                      <a:pt x="78451" y="6251"/>
                    </a:lnTo>
                    <a:lnTo>
                      <a:pt x="72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 rot="5400000">
                <a:off x="1507088" y="202"/>
                <a:ext cx="208043" cy="207733"/>
              </a:xfrm>
              <a:custGeom>
                <a:rect b="b" l="l" r="r" t="t"/>
                <a:pathLst>
                  <a:path extrusionOk="0" h="7371" w="7382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6"/>
              <p:cNvSpPr/>
              <p:nvPr/>
            </p:nvSpPr>
            <p:spPr>
              <a:xfrm rot="5400000">
                <a:off x="-10122" y="573147"/>
                <a:ext cx="344644" cy="344644"/>
              </a:xfrm>
              <a:custGeom>
                <a:rect b="b" l="l" r="r" t="t"/>
                <a:pathLst>
                  <a:path extrusionOk="0" h="12229" w="12229">
                    <a:moveTo>
                      <a:pt x="6121" y="1"/>
                    </a:moveTo>
                    <a:lnTo>
                      <a:pt x="1" y="6120"/>
                    </a:lnTo>
                    <a:lnTo>
                      <a:pt x="6121" y="12228"/>
                    </a:lnTo>
                    <a:lnTo>
                      <a:pt x="12229" y="6120"/>
                    </a:lnTo>
                    <a:lnTo>
                      <a:pt x="61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 rot="5400000">
                <a:off x="1982730" y="475507"/>
                <a:ext cx="158386" cy="158414"/>
              </a:xfrm>
              <a:custGeom>
                <a:rect b="b" l="l" r="r" t="t"/>
                <a:pathLst>
                  <a:path extrusionOk="0" h="5621" w="5620">
                    <a:moveTo>
                      <a:pt x="2810" y="632"/>
                    </a:moveTo>
                    <a:lnTo>
                      <a:pt x="4989" y="2811"/>
                    </a:lnTo>
                    <a:lnTo>
                      <a:pt x="2810" y="4989"/>
                    </a:lnTo>
                    <a:lnTo>
                      <a:pt x="631" y="2811"/>
                    </a:lnTo>
                    <a:lnTo>
                      <a:pt x="2810" y="632"/>
                    </a:lnTo>
                    <a:close/>
                    <a:moveTo>
                      <a:pt x="2810" y="1"/>
                    </a:moveTo>
                    <a:lnTo>
                      <a:pt x="0" y="2811"/>
                    </a:lnTo>
                    <a:lnTo>
                      <a:pt x="2810" y="5621"/>
                    </a:lnTo>
                    <a:lnTo>
                      <a:pt x="5620" y="2811"/>
                    </a:lnTo>
                    <a:lnTo>
                      <a:pt x="281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 rot="5400000">
                <a:off x="759637" y="515118"/>
                <a:ext cx="336584" cy="336584"/>
              </a:xfrm>
              <a:custGeom>
                <a:rect b="b" l="l" r="r" t="t"/>
                <a:pathLst>
                  <a:path extrusionOk="0" h="11943" w="11943">
                    <a:moveTo>
                      <a:pt x="5965" y="1"/>
                    </a:moveTo>
                    <a:lnTo>
                      <a:pt x="0" y="5966"/>
                    </a:lnTo>
                    <a:lnTo>
                      <a:pt x="5965" y="11943"/>
                    </a:lnTo>
                    <a:lnTo>
                      <a:pt x="11942" y="5966"/>
                    </a:lnTo>
                    <a:lnTo>
                      <a:pt x="596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 rot="5400000">
                <a:off x="1228570" y="983715"/>
                <a:ext cx="205704" cy="206042"/>
              </a:xfrm>
              <a:custGeom>
                <a:rect b="b" l="l" r="r" t="t"/>
                <a:pathLst>
                  <a:path extrusionOk="0" h="7311" w="7299">
                    <a:moveTo>
                      <a:pt x="3655" y="0"/>
                    </a:moveTo>
                    <a:lnTo>
                      <a:pt x="0" y="3655"/>
                    </a:lnTo>
                    <a:lnTo>
                      <a:pt x="3655" y="7311"/>
                    </a:lnTo>
                    <a:lnTo>
                      <a:pt x="7299" y="3655"/>
                    </a:lnTo>
                    <a:lnTo>
                      <a:pt x="36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1" name="Google Shape;131;p6"/>
            <p:cNvSpPr/>
            <p:nvPr/>
          </p:nvSpPr>
          <p:spPr>
            <a:xfrm rot="5400000">
              <a:off x="262640" y="1229587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594475" y="1114875"/>
            <a:ext cx="3198600" cy="12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594475" y="2377425"/>
            <a:ext cx="3120900" cy="16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0" sz="2000"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grpSp>
        <p:nvGrpSpPr>
          <p:cNvPr id="135" name="Google Shape;135;p7"/>
          <p:cNvGrpSpPr/>
          <p:nvPr/>
        </p:nvGrpSpPr>
        <p:grpSpPr>
          <a:xfrm flipH="1">
            <a:off x="7543008" y="3775362"/>
            <a:ext cx="2935952" cy="2691573"/>
            <a:chOff x="-1325225" y="3680270"/>
            <a:chExt cx="2935952" cy="2691573"/>
          </a:xfrm>
        </p:grpSpPr>
        <p:sp>
          <p:nvSpPr>
            <p:cNvPr id="136" name="Google Shape;136;p7"/>
            <p:cNvSpPr/>
            <p:nvPr/>
          </p:nvSpPr>
          <p:spPr>
            <a:xfrm>
              <a:off x="727441" y="4703598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616465" y="3680270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1452313" y="4516146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813435" y="3710144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6937" y="3809966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1124828" y="4386956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1325225" y="4054395"/>
              <a:ext cx="2317870" cy="2317449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7"/>
          <p:cNvSpPr/>
          <p:nvPr/>
        </p:nvSpPr>
        <p:spPr>
          <a:xfrm rot="8100265">
            <a:off x="7446464" y="-1133251"/>
            <a:ext cx="2752837" cy="266565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 rot="10800000">
            <a:off x="4641200" y="614500"/>
            <a:ext cx="3763200" cy="37629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8099331" scaled="0"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/>
          <p:nvPr/>
        </p:nvSpPr>
        <p:spPr>
          <a:xfrm rot="-2700000">
            <a:off x="-2570011" y="-951068"/>
            <a:ext cx="8706323" cy="4461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"/>
          <p:cNvSpPr txBox="1"/>
          <p:nvPr>
            <p:ph type="title"/>
          </p:nvPr>
        </p:nvSpPr>
        <p:spPr>
          <a:xfrm>
            <a:off x="599100" y="532649"/>
            <a:ext cx="3244800" cy="20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8" name="Google Shape;148;p8"/>
          <p:cNvSpPr/>
          <p:nvPr/>
        </p:nvSpPr>
        <p:spPr>
          <a:xfrm>
            <a:off x="3749720" y="2486425"/>
            <a:ext cx="572650" cy="572752"/>
          </a:xfrm>
          <a:custGeom>
            <a:rect b="b" l="l" r="r" t="t"/>
            <a:pathLst>
              <a:path extrusionOk="0" h="5621" w="5620">
                <a:moveTo>
                  <a:pt x="2810" y="632"/>
                </a:moveTo>
                <a:lnTo>
                  <a:pt x="4989" y="2811"/>
                </a:lnTo>
                <a:lnTo>
                  <a:pt x="2810" y="4989"/>
                </a:lnTo>
                <a:lnTo>
                  <a:pt x="631" y="2811"/>
                </a:lnTo>
                <a:lnTo>
                  <a:pt x="2810" y="632"/>
                </a:lnTo>
                <a:close/>
                <a:moveTo>
                  <a:pt x="2810" y="1"/>
                </a:moveTo>
                <a:lnTo>
                  <a:pt x="0" y="2811"/>
                </a:lnTo>
                <a:lnTo>
                  <a:pt x="2810" y="5621"/>
                </a:lnTo>
                <a:lnTo>
                  <a:pt x="5620" y="2811"/>
                </a:lnTo>
                <a:lnTo>
                  <a:pt x="281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"/>
          <p:cNvSpPr/>
          <p:nvPr/>
        </p:nvSpPr>
        <p:spPr>
          <a:xfrm>
            <a:off x="2600694" y="3385599"/>
            <a:ext cx="1110032" cy="1111857"/>
          </a:xfrm>
          <a:custGeom>
            <a:rect b="b" l="l" r="r" t="t"/>
            <a:pathLst>
              <a:path extrusionOk="0" h="7311" w="7299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"/>
          <p:cNvSpPr/>
          <p:nvPr/>
        </p:nvSpPr>
        <p:spPr>
          <a:xfrm>
            <a:off x="-3814676" y="3115951"/>
            <a:ext cx="5865585" cy="5865585"/>
          </a:xfrm>
          <a:custGeom>
            <a:rect b="b" l="l" r="r" t="t"/>
            <a:pathLst>
              <a:path extrusionOk="0" h="78451" w="78451">
                <a:moveTo>
                  <a:pt x="72200" y="632"/>
                </a:moveTo>
                <a:lnTo>
                  <a:pt x="77820" y="6251"/>
                </a:lnTo>
                <a:lnTo>
                  <a:pt x="6251" y="77819"/>
                </a:lnTo>
                <a:lnTo>
                  <a:pt x="632" y="72200"/>
                </a:lnTo>
                <a:lnTo>
                  <a:pt x="72200" y="632"/>
                </a:lnTo>
                <a:close/>
                <a:moveTo>
                  <a:pt x="72200" y="1"/>
                </a:moveTo>
                <a:lnTo>
                  <a:pt x="1" y="72200"/>
                </a:lnTo>
                <a:lnTo>
                  <a:pt x="6251" y="78451"/>
                </a:lnTo>
                <a:lnTo>
                  <a:pt x="78451" y="6251"/>
                </a:lnTo>
                <a:lnTo>
                  <a:pt x="7220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"/>
          <p:cNvSpPr/>
          <p:nvPr/>
        </p:nvSpPr>
        <p:spPr>
          <a:xfrm>
            <a:off x="8244691" y="4241275"/>
            <a:ext cx="1822603" cy="1821455"/>
          </a:xfrm>
          <a:custGeom>
            <a:rect b="b" l="l" r="r" t="t"/>
            <a:pathLst>
              <a:path extrusionOk="0" h="19027" w="19039">
                <a:moveTo>
                  <a:pt x="9525" y="0"/>
                </a:moveTo>
                <a:lnTo>
                  <a:pt x="0" y="9513"/>
                </a:lnTo>
                <a:lnTo>
                  <a:pt x="9525" y="19027"/>
                </a:lnTo>
                <a:lnTo>
                  <a:pt x="19038" y="9513"/>
                </a:lnTo>
                <a:lnTo>
                  <a:pt x="95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"/>
          <p:cNvSpPr/>
          <p:nvPr/>
        </p:nvSpPr>
        <p:spPr>
          <a:xfrm rot="2700000">
            <a:off x="-1340018" y="2527833"/>
            <a:ext cx="838346" cy="384171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type="title"/>
          </p:nvPr>
        </p:nvSpPr>
        <p:spPr>
          <a:xfrm>
            <a:off x="3169950" y="1365700"/>
            <a:ext cx="3408300" cy="69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5" name="Google Shape;155;p9"/>
          <p:cNvSpPr txBox="1"/>
          <p:nvPr>
            <p:ph idx="1" type="subTitle"/>
          </p:nvPr>
        </p:nvSpPr>
        <p:spPr>
          <a:xfrm>
            <a:off x="3266825" y="2064188"/>
            <a:ext cx="3214500" cy="17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56" name="Google Shape;156;p9"/>
          <p:cNvGrpSpPr/>
          <p:nvPr/>
        </p:nvGrpSpPr>
        <p:grpSpPr>
          <a:xfrm>
            <a:off x="7237704" y="-1202480"/>
            <a:ext cx="3605211" cy="4226616"/>
            <a:chOff x="7137691" y="-1354880"/>
            <a:chExt cx="3605211" cy="4226616"/>
          </a:xfrm>
        </p:grpSpPr>
        <p:sp>
          <p:nvSpPr>
            <p:cNvPr id="157" name="Google Shape;157;p9"/>
            <p:cNvSpPr/>
            <p:nvPr/>
          </p:nvSpPr>
          <p:spPr>
            <a:xfrm rot="10800000">
              <a:off x="7773591" y="-286795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 rot="10800000">
              <a:off x="8124570" y="-555248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 rot="10800000">
              <a:off x="8053099" y="-1354880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 rot="10800000">
              <a:off x="7613533" y="-695849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 rot="10800000">
              <a:off x="8531957" y="102431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 rot="10800000">
              <a:off x="8399384" y="2237849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 rot="10800000">
              <a:off x="7689684" y="720484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 rot="10800000">
              <a:off x="7973568" y="2713322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 rot="10800000">
              <a:off x="7137691" y="1877474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 rot="10800000">
              <a:off x="7398417" y="2305634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 rot="10800000">
              <a:off x="7755773" y="1490243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 rot="10800000">
              <a:off x="7417886" y="1959008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9"/>
          <p:cNvSpPr/>
          <p:nvPr/>
        </p:nvSpPr>
        <p:spPr>
          <a:xfrm rot="5400000">
            <a:off x="8442045" y="4345678"/>
            <a:ext cx="205704" cy="206042"/>
          </a:xfrm>
          <a:custGeom>
            <a:rect b="b" l="l" r="r" t="t"/>
            <a:pathLst>
              <a:path extrusionOk="0" h="7311" w="7299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/>
          <p:nvPr>
            <p:ph type="title"/>
          </p:nvPr>
        </p:nvSpPr>
        <p:spPr>
          <a:xfrm>
            <a:off x="2101800" y="2309850"/>
            <a:ext cx="49404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/>
        </p:txBody>
      </p:sp>
      <p:grpSp>
        <p:nvGrpSpPr>
          <p:cNvPr id="172" name="Google Shape;172;p10"/>
          <p:cNvGrpSpPr/>
          <p:nvPr/>
        </p:nvGrpSpPr>
        <p:grpSpPr>
          <a:xfrm>
            <a:off x="-1568946" y="3387470"/>
            <a:ext cx="3605211" cy="4226616"/>
            <a:chOff x="-1115684" y="691895"/>
            <a:chExt cx="3605211" cy="4226616"/>
          </a:xfrm>
        </p:grpSpPr>
        <p:sp>
          <p:nvSpPr>
            <p:cNvPr id="173" name="Google Shape;173;p10"/>
            <p:cNvSpPr/>
            <p:nvPr/>
          </p:nvSpPr>
          <p:spPr>
            <a:xfrm>
              <a:off x="-899915" y="1096911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-511020" y="2105577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-501945" y="2842785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-242239" y="2003893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-1115684" y="1250254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1019791" y="1118048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1592890" y="2498503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1495265" y="691895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31113" y="1527771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1692235" y="721769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1534862" y="1736804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2003628" y="1398581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" name="Google Shape;185;p10"/>
          <p:cNvGrpSpPr/>
          <p:nvPr/>
        </p:nvGrpSpPr>
        <p:grpSpPr>
          <a:xfrm>
            <a:off x="7107729" y="-2469041"/>
            <a:ext cx="3605211" cy="4226616"/>
            <a:chOff x="6646591" y="221771"/>
            <a:chExt cx="3605211" cy="4226616"/>
          </a:xfrm>
        </p:grpSpPr>
        <p:sp>
          <p:nvSpPr>
            <p:cNvPr id="186" name="Google Shape;186;p10"/>
            <p:cNvSpPr/>
            <p:nvPr/>
          </p:nvSpPr>
          <p:spPr>
            <a:xfrm flipH="1" rot="-5400000">
              <a:off x="8273618" y="344514"/>
              <a:ext cx="351173" cy="351750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 rot="10800000">
              <a:off x="7282491" y="1289856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 rot="10800000">
              <a:off x="7633470" y="1021404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 rot="10800000">
              <a:off x="7561999" y="221771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 rot="10800000">
              <a:off x="7122433" y="880803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0"/>
            <p:cNvSpPr/>
            <p:nvPr/>
          </p:nvSpPr>
          <p:spPr>
            <a:xfrm rot="10800000">
              <a:off x="8040857" y="1679083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0"/>
            <p:cNvSpPr/>
            <p:nvPr/>
          </p:nvSpPr>
          <p:spPr>
            <a:xfrm rot="10800000">
              <a:off x="7908284" y="3814501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0"/>
            <p:cNvSpPr/>
            <p:nvPr/>
          </p:nvSpPr>
          <p:spPr>
            <a:xfrm rot="10800000">
              <a:off x="7198584" y="2297136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0"/>
            <p:cNvSpPr/>
            <p:nvPr/>
          </p:nvSpPr>
          <p:spPr>
            <a:xfrm rot="10800000">
              <a:off x="7482468" y="4289974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0"/>
            <p:cNvSpPr/>
            <p:nvPr/>
          </p:nvSpPr>
          <p:spPr>
            <a:xfrm rot="10800000">
              <a:off x="6646591" y="345412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0"/>
            <p:cNvSpPr/>
            <p:nvPr/>
          </p:nvSpPr>
          <p:spPr>
            <a:xfrm rot="10800000">
              <a:off x="6907317" y="3882285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0"/>
            <p:cNvSpPr/>
            <p:nvPr/>
          </p:nvSpPr>
          <p:spPr>
            <a:xfrm rot="10800000">
              <a:off x="7264673" y="3066895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0"/>
            <p:cNvSpPr/>
            <p:nvPr/>
          </p:nvSpPr>
          <p:spPr>
            <a:xfrm rot="10800000">
              <a:off x="6926786" y="353565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rona One"/>
              <a:buNone/>
              <a:defRPr sz="3000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○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■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●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○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■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●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○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Roboto Light"/>
              <a:buChar char="■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WqJH4VLLcsN95dlnF6JK1df6odFQQYFs/view" TargetMode="External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9"/>
          <p:cNvSpPr txBox="1"/>
          <p:nvPr>
            <p:ph type="ctrTitle"/>
          </p:nvPr>
        </p:nvSpPr>
        <p:spPr>
          <a:xfrm>
            <a:off x="2507800" y="956846"/>
            <a:ext cx="4488000" cy="18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APP TRACKING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0" name="Google Shape;620;p29"/>
          <p:cNvSpPr txBox="1"/>
          <p:nvPr>
            <p:ph idx="1" type="subTitle"/>
          </p:nvPr>
        </p:nvSpPr>
        <p:spPr>
          <a:xfrm>
            <a:off x="3521050" y="3277225"/>
            <a:ext cx="24615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Justin Andrews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Bryce Cole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Victoria Jordan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Jacob Preseau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Chandra Teja Tiriveedhi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8"/>
          <p:cNvSpPr txBox="1"/>
          <p:nvPr>
            <p:ph type="title"/>
          </p:nvPr>
        </p:nvSpPr>
        <p:spPr>
          <a:xfrm>
            <a:off x="794775" y="56480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Bryce</a:t>
            </a:r>
            <a:endParaRPr/>
          </a:p>
        </p:txBody>
      </p:sp>
      <p:sp>
        <p:nvSpPr>
          <p:cNvPr id="687" name="Google Shape;687;p38"/>
          <p:cNvSpPr txBox="1"/>
          <p:nvPr/>
        </p:nvSpPr>
        <p:spPr>
          <a:xfrm>
            <a:off x="872425" y="1342200"/>
            <a:ext cx="336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K-Means 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Clustering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8" name="Google Shape;688;p38"/>
          <p:cNvSpPr txBox="1"/>
          <p:nvPr/>
        </p:nvSpPr>
        <p:spPr>
          <a:xfrm>
            <a:off x="4639750" y="1342200"/>
            <a:ext cx="336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Emotion Judging with NN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9" name="Google Shape;689;p38"/>
          <p:cNvSpPr txBox="1"/>
          <p:nvPr/>
        </p:nvSpPr>
        <p:spPr>
          <a:xfrm>
            <a:off x="794775" y="1978000"/>
            <a:ext cx="3360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Need a way to find groups in result graph.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K-Means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Clustering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would work but no 1D solution works for dart.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Had to implement my own, turned out great.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0" name="Google Shape;6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750" y="3543850"/>
            <a:ext cx="3995200" cy="12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987" y="3510350"/>
            <a:ext cx="3913876" cy="12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38"/>
          <p:cNvSpPr txBox="1"/>
          <p:nvPr/>
        </p:nvSpPr>
        <p:spPr>
          <a:xfrm>
            <a:off x="4639750" y="1925250"/>
            <a:ext cx="3360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Emotion plays a large role in finding Dunbar’s number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However judging emotion from text is hard, sometimes even for humans.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My solution is using a pretrained (not my own) NN to add depth to algorithm.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9"/>
          <p:cNvSpPr txBox="1"/>
          <p:nvPr>
            <p:ph type="title"/>
          </p:nvPr>
        </p:nvSpPr>
        <p:spPr>
          <a:xfrm>
            <a:off x="2436925" y="3212355"/>
            <a:ext cx="42423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LATEST IN RESEARCH</a:t>
            </a:r>
            <a:endParaRPr/>
          </a:p>
        </p:txBody>
      </p:sp>
      <p:sp>
        <p:nvSpPr>
          <p:cNvPr id="698" name="Google Shape;698;p39"/>
          <p:cNvSpPr txBox="1"/>
          <p:nvPr>
            <p:ph idx="2" type="title"/>
          </p:nvPr>
        </p:nvSpPr>
        <p:spPr>
          <a:xfrm>
            <a:off x="2854900" y="365712"/>
            <a:ext cx="3434400" cy="12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0"/>
          <p:cNvSpPr txBox="1"/>
          <p:nvPr>
            <p:ph type="title"/>
          </p:nvPr>
        </p:nvSpPr>
        <p:spPr>
          <a:xfrm>
            <a:off x="459450" y="260374"/>
            <a:ext cx="78501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CALL &amp; </a:t>
            </a:r>
            <a:r>
              <a:rPr lang="en" sz="2800"/>
              <a:t>MESSAGING</a:t>
            </a:r>
            <a:r>
              <a:rPr lang="en" sz="2800"/>
              <a:t> DATA RESEARCH  [Victoria]</a:t>
            </a:r>
            <a:endParaRPr sz="2800"/>
          </a:p>
        </p:txBody>
      </p:sp>
      <p:sp>
        <p:nvSpPr>
          <p:cNvPr id="704" name="Google Shape;704;p40"/>
          <p:cNvSpPr txBox="1"/>
          <p:nvPr>
            <p:ph idx="1" type="body"/>
          </p:nvPr>
        </p:nvSpPr>
        <p:spPr>
          <a:xfrm>
            <a:off x="743919" y="1703038"/>
            <a:ext cx="3249300" cy="27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“Click to call” features - Google’s Call Tracking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SMS Backup 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Use GMail/IMAP to create SMS and call logs over the network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Future Plan: Focus on call logs for sprint 2 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705" name="Google Shape;70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088" y="1703049"/>
            <a:ext cx="2294512" cy="30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1"/>
          <p:cNvSpPr txBox="1"/>
          <p:nvPr>
            <p:ph type="title"/>
          </p:nvPr>
        </p:nvSpPr>
        <p:spPr>
          <a:xfrm>
            <a:off x="375600" y="204475"/>
            <a:ext cx="686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LOCATION DATA RESEARCH [Jacob]</a:t>
            </a:r>
            <a:endParaRPr sz="2800"/>
          </a:p>
        </p:txBody>
      </p:sp>
      <p:sp>
        <p:nvSpPr>
          <p:cNvPr id="711" name="Google Shape;711;p41"/>
          <p:cNvSpPr txBox="1"/>
          <p:nvPr>
            <p:ph idx="1" type="body"/>
          </p:nvPr>
        </p:nvSpPr>
        <p:spPr>
          <a:xfrm>
            <a:off x="1326026" y="1525050"/>
            <a:ext cx="6081600" cy="27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Conclusion: the only location data explicitly available to us is that of the user</a:t>
            </a:r>
            <a:endParaRPr sz="18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However, we can do more with just that</a:t>
            </a:r>
            <a:endParaRPr sz="18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Idea for future Sprints: Scan recent posts for visited locations and reference a database with COVID-19 statistics to identify potential risk of exposure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2"/>
          <p:cNvSpPr txBox="1"/>
          <p:nvPr>
            <p:ph type="title"/>
          </p:nvPr>
        </p:nvSpPr>
        <p:spPr>
          <a:xfrm>
            <a:off x="2436925" y="3212355"/>
            <a:ext cx="42423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717" name="Google Shape;717;p42"/>
          <p:cNvSpPr txBox="1"/>
          <p:nvPr>
            <p:ph idx="2" type="title"/>
          </p:nvPr>
        </p:nvSpPr>
        <p:spPr>
          <a:xfrm>
            <a:off x="2854900" y="365712"/>
            <a:ext cx="3434400" cy="12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3"/>
          <p:cNvSpPr txBox="1"/>
          <p:nvPr>
            <p:ph type="title"/>
          </p:nvPr>
        </p:nvSpPr>
        <p:spPr>
          <a:xfrm>
            <a:off x="599225" y="539924"/>
            <a:ext cx="78501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 GOALS</a:t>
            </a:r>
            <a:endParaRPr/>
          </a:p>
        </p:txBody>
      </p:sp>
      <p:sp>
        <p:nvSpPr>
          <p:cNvPr id="723" name="Google Shape;723;p43"/>
          <p:cNvSpPr txBox="1"/>
          <p:nvPr>
            <p:ph idx="1" type="body"/>
          </p:nvPr>
        </p:nvSpPr>
        <p:spPr>
          <a:xfrm>
            <a:off x="599215" y="1287460"/>
            <a:ext cx="7770600" cy="27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Continue to work on bug fixes as well as polishing the app to look more professional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Continue working on the AI Algorithm for detecting emotions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 call and location data as their own data sources within the app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44"/>
          <p:cNvSpPr txBox="1"/>
          <p:nvPr>
            <p:ph type="ctrTitle"/>
          </p:nvPr>
        </p:nvSpPr>
        <p:spPr>
          <a:xfrm>
            <a:off x="2493825" y="1059375"/>
            <a:ext cx="4396800" cy="18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0"/>
          <p:cNvSpPr txBox="1"/>
          <p:nvPr>
            <p:ph idx="9" type="title"/>
          </p:nvPr>
        </p:nvSpPr>
        <p:spPr>
          <a:xfrm>
            <a:off x="599100" y="538673"/>
            <a:ext cx="79458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 u="sng">
              <a:solidFill>
                <a:schemeClr val="accent1"/>
              </a:solidFill>
            </a:endParaRPr>
          </a:p>
        </p:txBody>
      </p:sp>
      <p:sp>
        <p:nvSpPr>
          <p:cNvPr id="626" name="Google Shape;626;p30"/>
          <p:cNvSpPr txBox="1"/>
          <p:nvPr>
            <p:ph idx="6" type="subTitle"/>
          </p:nvPr>
        </p:nvSpPr>
        <p:spPr>
          <a:xfrm>
            <a:off x="762513" y="2185089"/>
            <a:ext cx="3075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INTRODUCTION</a:t>
            </a:r>
            <a:endParaRPr/>
          </a:p>
        </p:txBody>
      </p:sp>
      <p:sp>
        <p:nvSpPr>
          <p:cNvPr id="627" name="Google Shape;627;p30"/>
          <p:cNvSpPr txBox="1"/>
          <p:nvPr>
            <p:ph idx="7" type="subTitle"/>
          </p:nvPr>
        </p:nvSpPr>
        <p:spPr>
          <a:xfrm>
            <a:off x="3881554" y="2185089"/>
            <a:ext cx="30609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NEW FEATURES</a:t>
            </a:r>
            <a:endParaRPr/>
          </a:p>
        </p:txBody>
      </p:sp>
      <p:sp>
        <p:nvSpPr>
          <p:cNvPr id="628" name="Google Shape;628;p30"/>
          <p:cNvSpPr txBox="1"/>
          <p:nvPr>
            <p:ph idx="8" type="subTitle"/>
          </p:nvPr>
        </p:nvSpPr>
        <p:spPr>
          <a:xfrm>
            <a:off x="5306488" y="3669551"/>
            <a:ext cx="3075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629" name="Google Shape;629;p30"/>
          <p:cNvSpPr txBox="1"/>
          <p:nvPr>
            <p:ph type="title"/>
          </p:nvPr>
        </p:nvSpPr>
        <p:spPr>
          <a:xfrm>
            <a:off x="817411" y="1500721"/>
            <a:ext cx="29652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01</a:t>
            </a:r>
            <a:endParaRPr/>
          </a:p>
        </p:txBody>
      </p:sp>
      <p:sp>
        <p:nvSpPr>
          <p:cNvPr id="630" name="Google Shape;630;p30"/>
          <p:cNvSpPr txBox="1"/>
          <p:nvPr>
            <p:ph idx="3" type="title"/>
          </p:nvPr>
        </p:nvSpPr>
        <p:spPr>
          <a:xfrm>
            <a:off x="3922363" y="1498221"/>
            <a:ext cx="29652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002</a:t>
            </a:r>
            <a:endParaRPr/>
          </a:p>
        </p:txBody>
      </p:sp>
      <p:sp>
        <p:nvSpPr>
          <p:cNvPr id="631" name="Google Shape;631;p30"/>
          <p:cNvSpPr txBox="1"/>
          <p:nvPr>
            <p:ph idx="4" type="title"/>
          </p:nvPr>
        </p:nvSpPr>
        <p:spPr>
          <a:xfrm>
            <a:off x="2253112" y="3027846"/>
            <a:ext cx="29652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003</a:t>
            </a:r>
            <a:endParaRPr/>
          </a:p>
        </p:txBody>
      </p:sp>
      <p:sp>
        <p:nvSpPr>
          <p:cNvPr id="632" name="Google Shape;632;p30"/>
          <p:cNvSpPr txBox="1"/>
          <p:nvPr>
            <p:ph idx="5" type="title"/>
          </p:nvPr>
        </p:nvSpPr>
        <p:spPr>
          <a:xfrm>
            <a:off x="5361386" y="3027846"/>
            <a:ext cx="29652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004</a:t>
            </a:r>
            <a:endParaRPr/>
          </a:p>
        </p:txBody>
      </p:sp>
      <p:sp>
        <p:nvSpPr>
          <p:cNvPr id="633" name="Google Shape;633;p30"/>
          <p:cNvSpPr txBox="1"/>
          <p:nvPr>
            <p:ph idx="15" type="subTitle"/>
          </p:nvPr>
        </p:nvSpPr>
        <p:spPr>
          <a:xfrm>
            <a:off x="2198238" y="3710501"/>
            <a:ext cx="3075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LATEST IN RESEARCH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1"/>
          <p:cNvSpPr txBox="1"/>
          <p:nvPr>
            <p:ph type="title"/>
          </p:nvPr>
        </p:nvSpPr>
        <p:spPr>
          <a:xfrm>
            <a:off x="2243650" y="3219536"/>
            <a:ext cx="46569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639" name="Google Shape;639;p31"/>
          <p:cNvSpPr txBox="1"/>
          <p:nvPr>
            <p:ph idx="2" type="title"/>
          </p:nvPr>
        </p:nvSpPr>
        <p:spPr>
          <a:xfrm>
            <a:off x="2854900" y="365712"/>
            <a:ext cx="3434400" cy="12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2"/>
          <p:cNvSpPr txBox="1"/>
          <p:nvPr>
            <p:ph type="title"/>
          </p:nvPr>
        </p:nvSpPr>
        <p:spPr>
          <a:xfrm>
            <a:off x="1038475" y="229725"/>
            <a:ext cx="6692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RECAP- LAST SEM</a:t>
            </a:r>
            <a:r>
              <a:rPr lang="en"/>
              <a:t>ESTER </a:t>
            </a:r>
            <a:endParaRPr/>
          </a:p>
        </p:txBody>
      </p:sp>
      <p:sp>
        <p:nvSpPr>
          <p:cNvPr id="645" name="Google Shape;645;p32"/>
          <p:cNvSpPr/>
          <p:nvPr/>
        </p:nvSpPr>
        <p:spPr>
          <a:xfrm>
            <a:off x="3184500" y="4287452"/>
            <a:ext cx="97" cy="97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cap="flat" cmpd="sng" w="11925">
            <a:solidFill>
              <a:srgbClr val="B8D47F"/>
            </a:solidFill>
            <a:prstDash val="solid"/>
            <a:miter lim="198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2"/>
          <p:cNvSpPr/>
          <p:nvPr/>
        </p:nvSpPr>
        <p:spPr>
          <a:xfrm>
            <a:off x="3184500" y="3878420"/>
            <a:ext cx="97" cy="97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cap="flat" cmpd="sng" w="11925">
            <a:solidFill>
              <a:srgbClr val="B8D47F"/>
            </a:solidFill>
            <a:prstDash val="solid"/>
            <a:miter lim="198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2"/>
          <p:cNvSpPr/>
          <p:nvPr/>
        </p:nvSpPr>
        <p:spPr>
          <a:xfrm>
            <a:off x="3541541" y="3615949"/>
            <a:ext cx="63726" cy="21339"/>
          </a:xfrm>
          <a:custGeom>
            <a:rect b="b" l="l" r="r" t="t"/>
            <a:pathLst>
              <a:path extrusionOk="0" h="220" w="657">
                <a:moveTo>
                  <a:pt x="656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2"/>
          <p:cNvSpPr/>
          <p:nvPr/>
        </p:nvSpPr>
        <p:spPr>
          <a:xfrm>
            <a:off x="3555024" y="3652614"/>
            <a:ext cx="61786" cy="21339"/>
          </a:xfrm>
          <a:custGeom>
            <a:rect b="b" l="l" r="r" t="t"/>
            <a:pathLst>
              <a:path extrusionOk="0" h="220" w="637">
                <a:moveTo>
                  <a:pt x="637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2"/>
          <p:cNvSpPr/>
          <p:nvPr/>
        </p:nvSpPr>
        <p:spPr>
          <a:xfrm>
            <a:off x="3782673" y="4331876"/>
            <a:ext cx="61883" cy="21242"/>
          </a:xfrm>
          <a:custGeom>
            <a:rect b="b" l="l" r="r" t="t"/>
            <a:pathLst>
              <a:path extrusionOk="0" h="219" w="638">
                <a:moveTo>
                  <a:pt x="637" y="0"/>
                </a:moveTo>
                <a:lnTo>
                  <a:pt x="1" y="21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2"/>
          <p:cNvSpPr/>
          <p:nvPr/>
        </p:nvSpPr>
        <p:spPr>
          <a:xfrm rot="-5400000">
            <a:off x="4797492" y="3997095"/>
            <a:ext cx="97" cy="97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cap="flat" cmpd="sng" w="11925">
            <a:solidFill>
              <a:srgbClr val="B8D47F"/>
            </a:solidFill>
            <a:prstDash val="solid"/>
            <a:miter lim="198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2"/>
          <p:cNvSpPr txBox="1"/>
          <p:nvPr>
            <p:ph idx="1" type="subTitle"/>
          </p:nvPr>
        </p:nvSpPr>
        <p:spPr>
          <a:xfrm>
            <a:off x="1808925" y="1434175"/>
            <a:ext cx="5435100" cy="22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Continuati</a:t>
            </a:r>
            <a:r>
              <a:rPr lang="en"/>
              <a:t>on of last semester’s project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Vision: To create an app that allows </a:t>
            </a:r>
            <a:r>
              <a:rPr lang="en"/>
              <a:t>users</a:t>
            </a:r>
            <a:r>
              <a:rPr lang="en"/>
              <a:t> to create an ego network of their friends and use that ego network to aid in tracking COVID-19 cases and spread.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Technologies: Dart, Flutter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3"/>
          <p:cNvSpPr txBox="1"/>
          <p:nvPr>
            <p:ph type="title"/>
          </p:nvPr>
        </p:nvSpPr>
        <p:spPr>
          <a:xfrm>
            <a:off x="215525" y="868800"/>
            <a:ext cx="2100000" cy="69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</a:t>
            </a:r>
            <a:endParaRPr/>
          </a:p>
        </p:txBody>
      </p:sp>
      <p:pic>
        <p:nvPicPr>
          <p:cNvPr id="657" name="Google Shape;657;p33" title="Screen Recording 2021-02-25 at 2.40.07 P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0427" y="786700"/>
            <a:ext cx="2171925" cy="394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4"/>
          <p:cNvSpPr txBox="1"/>
          <p:nvPr>
            <p:ph type="title"/>
          </p:nvPr>
        </p:nvSpPr>
        <p:spPr>
          <a:xfrm>
            <a:off x="599225" y="539924"/>
            <a:ext cx="78501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 GOALS </a:t>
            </a:r>
            <a:endParaRPr/>
          </a:p>
        </p:txBody>
      </p:sp>
      <p:sp>
        <p:nvSpPr>
          <p:cNvPr id="663" name="Google Shape;663;p34"/>
          <p:cNvSpPr txBox="1"/>
          <p:nvPr>
            <p:ph idx="1" type="body"/>
          </p:nvPr>
        </p:nvSpPr>
        <p:spPr>
          <a:xfrm>
            <a:off x="1118150" y="1399250"/>
            <a:ext cx="7251600" cy="26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F</a:t>
            </a:r>
            <a:r>
              <a:rPr lang="en" sz="1800"/>
              <a:t>ix some of the known bugs in our app</a:t>
            </a:r>
            <a:endParaRPr sz="18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Begin to improve upon the design and beauty of the app</a:t>
            </a:r>
            <a:endParaRPr sz="18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Investigate the ability to use location, call, and message data to know if we will be pursuing those paths further throughout the semester.</a:t>
            </a:r>
            <a:endParaRPr sz="18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Implement basic AI to detect positive or negative emotion in messages.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5"/>
          <p:cNvSpPr txBox="1"/>
          <p:nvPr>
            <p:ph type="title"/>
          </p:nvPr>
        </p:nvSpPr>
        <p:spPr>
          <a:xfrm>
            <a:off x="2436925" y="692900"/>
            <a:ext cx="42423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FEATURES </a:t>
            </a:r>
            <a:endParaRPr/>
          </a:p>
        </p:txBody>
      </p:sp>
      <p:sp>
        <p:nvSpPr>
          <p:cNvPr id="669" name="Google Shape;669;p35"/>
          <p:cNvSpPr txBox="1"/>
          <p:nvPr>
            <p:ph idx="2" type="title"/>
          </p:nvPr>
        </p:nvSpPr>
        <p:spPr>
          <a:xfrm>
            <a:off x="2854900" y="3554285"/>
            <a:ext cx="3434400" cy="12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6"/>
          <p:cNvSpPr txBox="1"/>
          <p:nvPr>
            <p:ph type="title"/>
          </p:nvPr>
        </p:nvSpPr>
        <p:spPr>
          <a:xfrm>
            <a:off x="599100" y="676625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CDC GUIDELINES PAGE [Teja]</a:t>
            </a:r>
            <a:endParaRPr sz="2800"/>
          </a:p>
        </p:txBody>
      </p:sp>
      <p:sp>
        <p:nvSpPr>
          <p:cNvPr id="675" name="Google Shape;675;p36"/>
          <p:cNvSpPr txBox="1"/>
          <p:nvPr/>
        </p:nvSpPr>
        <p:spPr>
          <a:xfrm>
            <a:off x="1006325" y="1709850"/>
            <a:ext cx="7281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Added the page with the CDC precautions as a starter to get used to Flutter 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Need to develop this further by having demo videos of CDC guidelines/precautions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Would be good to have the vaccination rates and case statistics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7"/>
          <p:cNvSpPr txBox="1"/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 FIXES [Justin]</a:t>
            </a:r>
            <a:endParaRPr/>
          </a:p>
        </p:txBody>
      </p:sp>
      <p:sp>
        <p:nvSpPr>
          <p:cNvPr id="681" name="Google Shape;681;p37"/>
          <p:cNvSpPr txBox="1"/>
          <p:nvPr/>
        </p:nvSpPr>
        <p:spPr>
          <a:xfrm>
            <a:off x="906825" y="1413850"/>
            <a:ext cx="7332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Uploading a data source to the app now redirects the user back to the home page instead of the upload page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Fixed various alignment and consistency issues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Worked on fixing a bug makes it difficult and unintuitive for the user to unlink their data source from the app. This will be 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continued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next sprint because this bug will require a major rework in the way the upload page works.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Found new bugs and added them to the project backlog list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Geometric Pitch Deck by Slidesgo">
  <a:themeElements>
    <a:clrScheme name="Simple Light">
      <a:dk1>
        <a:srgbClr val="2D2842"/>
      </a:dk1>
      <a:lt1>
        <a:srgbClr val="FFFFFF"/>
      </a:lt1>
      <a:dk2>
        <a:srgbClr val="2D2842"/>
      </a:dk2>
      <a:lt2>
        <a:srgbClr val="FFFFFF"/>
      </a:lt2>
      <a:accent1>
        <a:srgbClr val="2D2842"/>
      </a:accent1>
      <a:accent2>
        <a:srgbClr val="FB7843"/>
      </a:accent2>
      <a:accent3>
        <a:srgbClr val="FB7843"/>
      </a:accent3>
      <a:accent4>
        <a:srgbClr val="E85CDB"/>
      </a:accent4>
      <a:accent5>
        <a:srgbClr val="E85CDB"/>
      </a:accent5>
      <a:accent6>
        <a:srgbClr val="E85CE2"/>
      </a:accent6>
      <a:hlink>
        <a:srgbClr val="FB78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