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D0E7-912E-854E-A2F3-5EE813E1B99E}" type="datetimeFigureOut">
              <a:rPr lang="fr-FR" smtClean="0"/>
              <a:pPr/>
              <a:t>20/01/10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93FA-DBBE-7042-B3F0-2F8376292A7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en arc 87"/>
          <p:cNvCxnSpPr/>
          <p:nvPr/>
        </p:nvCxnSpPr>
        <p:spPr>
          <a:xfrm>
            <a:off x="2412988" y="1556661"/>
            <a:ext cx="267586" cy="606778"/>
          </a:xfrm>
          <a:prstGeom prst="curvedConnector3">
            <a:avLst>
              <a:gd name="adj1" fmla="val 19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rc 90"/>
          <p:cNvCxnSpPr/>
          <p:nvPr/>
        </p:nvCxnSpPr>
        <p:spPr>
          <a:xfrm rot="10800000" flipV="1">
            <a:off x="1384143" y="1556661"/>
            <a:ext cx="905482" cy="651966"/>
          </a:xfrm>
          <a:prstGeom prst="curvedConnector3">
            <a:avLst>
              <a:gd name="adj1" fmla="val 1544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er 6"/>
          <p:cNvGrpSpPr/>
          <p:nvPr/>
        </p:nvGrpSpPr>
        <p:grpSpPr>
          <a:xfrm rot="2904786">
            <a:off x="1955851" y="224987"/>
            <a:ext cx="129591" cy="140248"/>
            <a:chOff x="1897063" y="2516188"/>
            <a:chExt cx="129591" cy="140248"/>
          </a:xfrm>
        </p:grpSpPr>
        <p:sp>
          <p:nvSpPr>
            <p:cNvPr id="144" name="Ellipse 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/>
          <p:cNvCxnSpPr/>
          <p:nvPr/>
        </p:nvCxnSpPr>
        <p:spPr>
          <a:xfrm rot="16200000" flipH="1">
            <a:off x="1879769" y="571878"/>
            <a:ext cx="28175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7"/>
          <p:cNvGrpSpPr/>
          <p:nvPr/>
        </p:nvGrpSpPr>
        <p:grpSpPr>
          <a:xfrm rot="2904786">
            <a:off x="1946736" y="780335"/>
            <a:ext cx="129591" cy="140248"/>
            <a:chOff x="1897063" y="2516188"/>
            <a:chExt cx="129591" cy="140248"/>
          </a:xfrm>
        </p:grpSpPr>
        <p:sp>
          <p:nvSpPr>
            <p:cNvPr id="142" name="Ellipse 8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Ellipse 9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2" name="Grouper 16"/>
          <p:cNvGrpSpPr/>
          <p:nvPr/>
        </p:nvGrpSpPr>
        <p:grpSpPr>
          <a:xfrm rot="2904786">
            <a:off x="2746426" y="780335"/>
            <a:ext cx="129591" cy="140248"/>
            <a:chOff x="1897063" y="2516188"/>
            <a:chExt cx="129591" cy="140248"/>
          </a:xfrm>
        </p:grpSpPr>
        <p:sp>
          <p:nvSpPr>
            <p:cNvPr id="140" name="Ellipse 13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3" name="Connecteur droit 102"/>
          <p:cNvCxnSpPr/>
          <p:nvPr/>
        </p:nvCxnSpPr>
        <p:spPr>
          <a:xfrm rot="10800000" flipV="1">
            <a:off x="1316415" y="430693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er 30"/>
          <p:cNvGrpSpPr/>
          <p:nvPr/>
        </p:nvGrpSpPr>
        <p:grpSpPr>
          <a:xfrm rot="2904786">
            <a:off x="1156160" y="779583"/>
            <a:ext cx="129591" cy="140248"/>
            <a:chOff x="1897063" y="2516188"/>
            <a:chExt cx="129591" cy="140248"/>
          </a:xfrm>
        </p:grpSpPr>
        <p:sp>
          <p:nvSpPr>
            <p:cNvPr id="138" name="Ellipse 13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r 43"/>
          <p:cNvGrpSpPr/>
          <p:nvPr/>
        </p:nvGrpSpPr>
        <p:grpSpPr>
          <a:xfrm rot="2904786">
            <a:off x="1402526" y="1483677"/>
            <a:ext cx="129591" cy="140248"/>
            <a:chOff x="1897063" y="2516188"/>
            <a:chExt cx="129591" cy="140248"/>
          </a:xfrm>
        </p:grpSpPr>
        <p:sp>
          <p:nvSpPr>
            <p:cNvPr id="136" name="Ellipse 13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6" name="Grouper 46"/>
          <p:cNvGrpSpPr/>
          <p:nvPr/>
        </p:nvGrpSpPr>
        <p:grpSpPr>
          <a:xfrm rot="2904786">
            <a:off x="822590" y="1483676"/>
            <a:ext cx="129591" cy="140248"/>
            <a:chOff x="1897063" y="2516188"/>
            <a:chExt cx="129591" cy="140248"/>
          </a:xfrm>
        </p:grpSpPr>
        <p:sp>
          <p:nvSpPr>
            <p:cNvPr id="134" name="Ellipse 13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r 49"/>
          <p:cNvGrpSpPr/>
          <p:nvPr/>
        </p:nvGrpSpPr>
        <p:grpSpPr>
          <a:xfrm rot="2904786">
            <a:off x="1946737" y="1485180"/>
            <a:ext cx="129591" cy="140248"/>
            <a:chOff x="1897063" y="2516188"/>
            <a:chExt cx="129591" cy="140248"/>
          </a:xfrm>
        </p:grpSpPr>
        <p:sp>
          <p:nvSpPr>
            <p:cNvPr id="132" name="Ellipse 13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8" name="Grouper 52"/>
          <p:cNvGrpSpPr/>
          <p:nvPr/>
        </p:nvGrpSpPr>
        <p:grpSpPr>
          <a:xfrm rot="2904786">
            <a:off x="2280694" y="1485180"/>
            <a:ext cx="129591" cy="140248"/>
            <a:chOff x="1897063" y="2516188"/>
            <a:chExt cx="129591" cy="140248"/>
          </a:xfrm>
        </p:grpSpPr>
        <p:sp>
          <p:nvSpPr>
            <p:cNvPr id="130" name="Ellipse 12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r 55"/>
          <p:cNvGrpSpPr/>
          <p:nvPr/>
        </p:nvGrpSpPr>
        <p:grpSpPr>
          <a:xfrm rot="2904786">
            <a:off x="1632673" y="1483677"/>
            <a:ext cx="129591" cy="140248"/>
            <a:chOff x="1897063" y="2516188"/>
            <a:chExt cx="129591" cy="140248"/>
          </a:xfrm>
        </p:grpSpPr>
        <p:sp>
          <p:nvSpPr>
            <p:cNvPr id="128" name="Ellipse 127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0" name="Grouper 58"/>
          <p:cNvGrpSpPr/>
          <p:nvPr/>
        </p:nvGrpSpPr>
        <p:grpSpPr>
          <a:xfrm rot="2904786">
            <a:off x="2563329" y="2139860"/>
            <a:ext cx="129591" cy="140248"/>
            <a:chOff x="1897063" y="2516188"/>
            <a:chExt cx="129591" cy="140248"/>
          </a:xfrm>
        </p:grpSpPr>
        <p:sp>
          <p:nvSpPr>
            <p:cNvPr id="126" name="Ellipse 12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1" name="Grouper 61"/>
          <p:cNvGrpSpPr/>
          <p:nvPr/>
        </p:nvGrpSpPr>
        <p:grpSpPr>
          <a:xfrm rot="2904786">
            <a:off x="1993070" y="2139859"/>
            <a:ext cx="129591" cy="140248"/>
            <a:chOff x="1897063" y="2516188"/>
            <a:chExt cx="129591" cy="140248"/>
          </a:xfrm>
        </p:grpSpPr>
        <p:sp>
          <p:nvSpPr>
            <p:cNvPr id="124" name="Ellipse 12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r 64"/>
          <p:cNvGrpSpPr/>
          <p:nvPr/>
        </p:nvGrpSpPr>
        <p:grpSpPr>
          <a:xfrm rot="2904786">
            <a:off x="1386846" y="2139860"/>
            <a:ext cx="129591" cy="140248"/>
            <a:chOff x="1897063" y="2516188"/>
            <a:chExt cx="129591" cy="140248"/>
          </a:xfrm>
        </p:grpSpPr>
        <p:sp>
          <p:nvSpPr>
            <p:cNvPr id="122" name="Ellipse 12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112"/>
          <p:cNvCxnSpPr/>
          <p:nvPr/>
        </p:nvCxnSpPr>
        <p:spPr>
          <a:xfrm rot="10800000" flipH="1" flipV="1">
            <a:off x="2086701" y="431001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5400000">
            <a:off x="836033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16200000" flipH="1">
            <a:off x="1124957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5400000">
            <a:off x="1626608" y="1090926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16200000" flipH="1">
            <a:off x="2018806" y="109092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16200000" flipH="1">
            <a:off x="1804746" y="1201707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rot="16200000" flipH="1">
            <a:off x="1235745" y="1864706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rot="5400000">
            <a:off x="1981585" y="1755428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rot="16200000" flipH="1">
            <a:off x="2297251" y="1755429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en arc 149"/>
          <p:cNvCxnSpPr/>
          <p:nvPr/>
        </p:nvCxnSpPr>
        <p:spPr>
          <a:xfrm flipH="1">
            <a:off x="2397939" y="851816"/>
            <a:ext cx="480781" cy="656943"/>
          </a:xfrm>
          <a:prstGeom prst="curvedConnector3">
            <a:avLst>
              <a:gd name="adj1" fmla="val -469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rc 152"/>
          <p:cNvCxnSpPr/>
          <p:nvPr/>
        </p:nvCxnSpPr>
        <p:spPr>
          <a:xfrm rot="10800000" flipV="1">
            <a:off x="839010" y="832609"/>
            <a:ext cx="1929146" cy="686441"/>
          </a:xfrm>
          <a:prstGeom prst="curvedConnector3">
            <a:avLst>
              <a:gd name="adj1" fmla="val 124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9" name="Grouper 228"/>
          <p:cNvGrpSpPr/>
          <p:nvPr/>
        </p:nvGrpSpPr>
        <p:grpSpPr>
          <a:xfrm>
            <a:off x="3228752" y="1341217"/>
            <a:ext cx="4941194" cy="2887912"/>
            <a:chOff x="3228752" y="1341217"/>
            <a:chExt cx="4941194" cy="2887912"/>
          </a:xfrm>
        </p:grpSpPr>
        <p:sp>
          <p:nvSpPr>
            <p:cNvPr id="227" name="Ellipse 226"/>
            <p:cNvSpPr/>
            <p:nvPr/>
          </p:nvSpPr>
          <p:spPr>
            <a:xfrm>
              <a:off x="3228752" y="2856421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Ellipse 225"/>
            <p:cNvSpPr/>
            <p:nvPr/>
          </p:nvSpPr>
          <p:spPr>
            <a:xfrm>
              <a:off x="3228752" y="1823658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r 85"/>
            <p:cNvGrpSpPr/>
            <p:nvPr/>
          </p:nvGrpSpPr>
          <p:grpSpPr>
            <a:xfrm>
              <a:off x="3871895" y="1341217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7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" name="Connecteur droit 11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8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0" name="Connecteur droit 29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4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4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6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57" name="Ellipse 5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63" name="Ellipse 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5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1" name="Connecteur droit 70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Grouper 211"/>
            <p:cNvGrpSpPr/>
            <p:nvPr/>
          </p:nvGrpSpPr>
          <p:grpSpPr>
            <a:xfrm>
              <a:off x="3871894" y="2740013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161" name="Connecteur en arc 160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en arc 161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171" name="Ellipse 17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0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81" name="Ellipse 18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2" name="Ellipse 18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6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187" name="Ellipse 18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8" name="Ellipse 18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2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3" name="Ellipse 1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4" name="Ellipse 1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8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199" name="Ellipse 19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0" name="Ellipse 19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0" name="Connecteur en arc 209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en arc 210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Connecteur droit 213"/>
            <p:cNvCxnSpPr/>
            <p:nvPr/>
          </p:nvCxnSpPr>
          <p:spPr>
            <a:xfrm rot="5400000">
              <a:off x="5357654" y="2732614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 rot="5400000">
              <a:off x="4949544" y="3003417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rot="5400000">
              <a:off x="3435536" y="2986619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rot="5400000">
              <a:off x="4047100" y="3284203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ZoneTexte 223"/>
            <p:cNvSpPr txBox="1"/>
            <p:nvPr/>
          </p:nvSpPr>
          <p:spPr>
            <a:xfrm>
              <a:off x="6712659" y="2229084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6712659" y="3278444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cxnSp>
          <p:nvCxnSpPr>
            <p:cNvPr id="223" name="Connecteur droit 222"/>
            <p:cNvCxnSpPr/>
            <p:nvPr/>
          </p:nvCxnSpPr>
          <p:spPr>
            <a:xfrm rot="5400000">
              <a:off x="5277101" y="3314526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èche vers la droite 114"/>
          <p:cNvSpPr/>
          <p:nvPr/>
        </p:nvSpPr>
        <p:spPr>
          <a:xfrm>
            <a:off x="1024467" y="838200"/>
            <a:ext cx="3983458" cy="4241800"/>
          </a:xfrm>
          <a:prstGeom prst="rightArrow">
            <a:avLst>
              <a:gd name="adj1" fmla="val 50000"/>
              <a:gd name="adj2" fmla="val 5021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091478" y="2303105"/>
            <a:ext cx="3483907" cy="12339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734621" y="1820664"/>
            <a:ext cx="2064084" cy="2044464"/>
            <a:chOff x="1755716" y="1441609"/>
            <a:chExt cx="2064084" cy="2044464"/>
          </a:xfrm>
          <a:scene3d>
            <a:camera prst="perspectiveFront">
              <a:rot lat="17699988" lon="0" rev="0"/>
            </a:camera>
            <a:lightRig rig="threePt" dir="t"/>
          </a:scene3d>
        </p:grpSpPr>
        <p:grpSp>
          <p:nvGrpSpPr>
            <p:cNvPr id="6" name="Grouper 6"/>
            <p:cNvGrpSpPr/>
            <p:nvPr/>
          </p:nvGrpSpPr>
          <p:grpSpPr>
            <a:xfrm rot="2904786">
              <a:off x="2894305" y="1436281"/>
              <a:ext cx="129591" cy="140248"/>
              <a:chOff x="1897063" y="2516188"/>
              <a:chExt cx="129591" cy="140248"/>
            </a:xfrm>
          </p:grpSpPr>
          <p:sp>
            <p:nvSpPr>
              <p:cNvPr id="51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 rot="16200000" flipH="1">
              <a:off x="2818223" y="1783172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r 7"/>
            <p:cNvGrpSpPr/>
            <p:nvPr/>
          </p:nvGrpSpPr>
          <p:grpSpPr>
            <a:xfrm rot="2904786">
              <a:off x="2885190" y="1991629"/>
              <a:ext cx="129591" cy="140248"/>
              <a:chOff x="1897063" y="2516188"/>
              <a:chExt cx="129591" cy="140248"/>
            </a:xfrm>
          </p:grpSpPr>
          <p:sp>
            <p:nvSpPr>
              <p:cNvPr id="49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16"/>
            <p:cNvGrpSpPr/>
            <p:nvPr/>
          </p:nvGrpSpPr>
          <p:grpSpPr>
            <a:xfrm rot="2904786">
              <a:off x="3684880" y="1991629"/>
              <a:ext cx="129591" cy="140248"/>
              <a:chOff x="1897063" y="2516188"/>
              <a:chExt cx="129591" cy="140248"/>
            </a:xfrm>
          </p:grpSpPr>
          <p:sp>
            <p:nvSpPr>
              <p:cNvPr id="47" name="Ellipse 4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10800000" flipV="1">
              <a:off x="2254869" y="1641987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r 30"/>
            <p:cNvGrpSpPr/>
            <p:nvPr/>
          </p:nvGrpSpPr>
          <p:grpSpPr>
            <a:xfrm rot="2904786">
              <a:off x="2094614" y="1990877"/>
              <a:ext cx="129591" cy="140248"/>
              <a:chOff x="1897063" y="2516188"/>
              <a:chExt cx="129591" cy="140248"/>
            </a:xfrm>
          </p:grpSpPr>
          <p:sp>
            <p:nvSpPr>
              <p:cNvPr id="45" name="Ellipse 4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r 43"/>
            <p:cNvGrpSpPr/>
            <p:nvPr/>
          </p:nvGrpSpPr>
          <p:grpSpPr>
            <a:xfrm rot="2904786">
              <a:off x="2340980" y="2694971"/>
              <a:ext cx="129591" cy="140248"/>
              <a:chOff x="1897063" y="2516188"/>
              <a:chExt cx="129591" cy="140248"/>
            </a:xfrm>
          </p:grpSpPr>
          <p:sp>
            <p:nvSpPr>
              <p:cNvPr id="43" name="Ellipse 4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6"/>
            <p:cNvGrpSpPr/>
            <p:nvPr/>
          </p:nvGrpSpPr>
          <p:grpSpPr>
            <a:xfrm rot="2904786">
              <a:off x="1761044" y="2694970"/>
              <a:ext cx="129591" cy="140248"/>
              <a:chOff x="1897063" y="2516188"/>
              <a:chExt cx="129591" cy="140248"/>
            </a:xfrm>
          </p:grpSpPr>
          <p:sp>
            <p:nvSpPr>
              <p:cNvPr id="41" name="Ellipse 4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49"/>
            <p:cNvGrpSpPr/>
            <p:nvPr/>
          </p:nvGrpSpPr>
          <p:grpSpPr>
            <a:xfrm rot="2904786">
              <a:off x="2885191" y="2696474"/>
              <a:ext cx="129591" cy="140248"/>
              <a:chOff x="1897063" y="2516188"/>
              <a:chExt cx="129591" cy="140248"/>
            </a:xfrm>
          </p:grpSpPr>
          <p:sp>
            <p:nvSpPr>
              <p:cNvPr id="39" name="Ellipse 3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52"/>
            <p:cNvGrpSpPr/>
            <p:nvPr/>
          </p:nvGrpSpPr>
          <p:grpSpPr>
            <a:xfrm rot="2904786">
              <a:off x="3219148" y="2696474"/>
              <a:ext cx="129591" cy="140248"/>
              <a:chOff x="1897063" y="2516188"/>
              <a:chExt cx="129591" cy="140248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r 55"/>
            <p:cNvGrpSpPr/>
            <p:nvPr/>
          </p:nvGrpSpPr>
          <p:grpSpPr>
            <a:xfrm rot="2904786">
              <a:off x="2571127" y="2694971"/>
              <a:ext cx="129591" cy="140248"/>
              <a:chOff x="1897063" y="2516188"/>
              <a:chExt cx="129591" cy="140248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r 58"/>
            <p:cNvGrpSpPr/>
            <p:nvPr/>
          </p:nvGrpSpPr>
          <p:grpSpPr>
            <a:xfrm rot="2904786">
              <a:off x="3501783" y="3351154"/>
              <a:ext cx="129591" cy="140248"/>
              <a:chOff x="1897063" y="2516188"/>
              <a:chExt cx="129591" cy="140248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 rot="2904786">
              <a:off x="2931524" y="3351153"/>
              <a:ext cx="129591" cy="140248"/>
              <a:chOff x="1897063" y="2516188"/>
              <a:chExt cx="129591" cy="140248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r 64"/>
            <p:cNvGrpSpPr/>
            <p:nvPr/>
          </p:nvGrpSpPr>
          <p:grpSpPr>
            <a:xfrm rot="2904786">
              <a:off x="2325300" y="3351154"/>
              <a:ext cx="129591" cy="140248"/>
              <a:chOff x="1897063" y="2516188"/>
              <a:chExt cx="129591" cy="140248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0" name="Connecteur droit 19"/>
            <p:cNvCxnSpPr/>
            <p:nvPr/>
          </p:nvCxnSpPr>
          <p:spPr>
            <a:xfrm rot="10800000" flipH="1" flipV="1">
              <a:off x="3025155" y="1642295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1774487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2063411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>
              <a:off x="2565062" y="2302220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16200000" flipH="1">
              <a:off x="2957260" y="2302218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16200000" flipH="1">
              <a:off x="2743200" y="2413001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6200000" flipH="1">
              <a:off x="2174199" y="307600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5400000">
              <a:off x="2920039" y="2966722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16200000" flipH="1">
              <a:off x="3235705" y="2966723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  <a:sp3d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cteur en arc 52"/>
          <p:cNvCxnSpPr/>
          <p:nvPr/>
        </p:nvCxnSpPr>
        <p:spPr>
          <a:xfrm rot="10800000">
            <a:off x="2569326" y="3324041"/>
            <a:ext cx="522556" cy="554254"/>
          </a:xfrm>
          <a:prstGeom prst="curvedConnector3">
            <a:avLst>
              <a:gd name="adj1" fmla="val 15486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er 6"/>
          <p:cNvGrpSpPr/>
          <p:nvPr/>
        </p:nvGrpSpPr>
        <p:grpSpPr>
          <a:xfrm rot="2904786">
            <a:off x="2034030" y="1928800"/>
            <a:ext cx="129591" cy="140248"/>
            <a:chOff x="1897063" y="2516188"/>
            <a:chExt cx="129591" cy="140248"/>
          </a:xfrm>
        </p:grpSpPr>
        <p:sp>
          <p:nvSpPr>
            <p:cNvPr id="56" name="Ellipse 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8" name="Connecteur droit 57"/>
          <p:cNvCxnSpPr/>
          <p:nvPr/>
        </p:nvCxnSpPr>
        <p:spPr>
          <a:xfrm rot="16200000" flipH="1">
            <a:off x="1957948" y="2275691"/>
            <a:ext cx="28175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er 7"/>
          <p:cNvGrpSpPr/>
          <p:nvPr/>
        </p:nvGrpSpPr>
        <p:grpSpPr>
          <a:xfrm rot="2904786">
            <a:off x="2024915" y="2484148"/>
            <a:ext cx="129591" cy="140248"/>
            <a:chOff x="1897063" y="2516188"/>
            <a:chExt cx="129591" cy="140248"/>
          </a:xfrm>
        </p:grpSpPr>
        <p:sp>
          <p:nvSpPr>
            <p:cNvPr id="60" name="Ellipse 8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9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r 16"/>
          <p:cNvGrpSpPr/>
          <p:nvPr/>
        </p:nvGrpSpPr>
        <p:grpSpPr>
          <a:xfrm rot="2904786">
            <a:off x="2824605" y="2484148"/>
            <a:ext cx="129591" cy="140248"/>
            <a:chOff x="1897063" y="2516188"/>
            <a:chExt cx="129591" cy="140248"/>
          </a:xfrm>
        </p:grpSpPr>
        <p:sp>
          <p:nvSpPr>
            <p:cNvPr id="63" name="Ellipse 62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Connecteur droit 64"/>
          <p:cNvCxnSpPr/>
          <p:nvPr/>
        </p:nvCxnSpPr>
        <p:spPr>
          <a:xfrm rot="10800000" flipV="1">
            <a:off x="1394594" y="2134506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er 43"/>
          <p:cNvGrpSpPr/>
          <p:nvPr/>
        </p:nvGrpSpPr>
        <p:grpSpPr>
          <a:xfrm rot="2904786">
            <a:off x="3091142" y="3186737"/>
            <a:ext cx="129591" cy="140248"/>
            <a:chOff x="1897063" y="2516188"/>
            <a:chExt cx="129591" cy="140248"/>
          </a:xfrm>
        </p:grpSpPr>
        <p:sp>
          <p:nvSpPr>
            <p:cNvPr id="70" name="Ellipse 69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er 46"/>
          <p:cNvGrpSpPr/>
          <p:nvPr/>
        </p:nvGrpSpPr>
        <p:grpSpPr>
          <a:xfrm rot="2904786">
            <a:off x="2511206" y="3186736"/>
            <a:ext cx="129591" cy="140248"/>
            <a:chOff x="1897063" y="2516188"/>
            <a:chExt cx="129591" cy="140248"/>
          </a:xfrm>
        </p:grpSpPr>
        <p:sp>
          <p:nvSpPr>
            <p:cNvPr id="73" name="Ellipse 72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r 49"/>
          <p:cNvGrpSpPr/>
          <p:nvPr/>
        </p:nvGrpSpPr>
        <p:grpSpPr>
          <a:xfrm rot="2904786">
            <a:off x="2024916" y="3188993"/>
            <a:ext cx="129591" cy="140248"/>
            <a:chOff x="1897063" y="2516188"/>
            <a:chExt cx="129591" cy="140248"/>
          </a:xfrm>
        </p:grpSpPr>
        <p:sp>
          <p:nvSpPr>
            <p:cNvPr id="76" name="Ellipse 75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r 55"/>
          <p:cNvGrpSpPr/>
          <p:nvPr/>
        </p:nvGrpSpPr>
        <p:grpSpPr>
          <a:xfrm rot="2904786">
            <a:off x="1710852" y="3187490"/>
            <a:ext cx="129591" cy="140248"/>
            <a:chOff x="1897063" y="2516188"/>
            <a:chExt cx="129591" cy="140248"/>
          </a:xfrm>
        </p:grpSpPr>
        <p:sp>
          <p:nvSpPr>
            <p:cNvPr id="82" name="Ellipse 81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Ellipse 82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0" name="Grouper 64"/>
          <p:cNvGrpSpPr/>
          <p:nvPr/>
        </p:nvGrpSpPr>
        <p:grpSpPr>
          <a:xfrm rot="2904786">
            <a:off x="3075462" y="3842920"/>
            <a:ext cx="129591" cy="140248"/>
            <a:chOff x="1897063" y="2516188"/>
            <a:chExt cx="129591" cy="140248"/>
          </a:xfrm>
        </p:grpSpPr>
        <p:sp>
          <p:nvSpPr>
            <p:cNvPr id="91" name="Ellipse 90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/>
          <p:cNvCxnSpPr/>
          <p:nvPr/>
        </p:nvCxnSpPr>
        <p:spPr>
          <a:xfrm rot="10800000" flipH="1" flipV="1">
            <a:off x="2164880" y="2134814"/>
            <a:ext cx="636881" cy="351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rot="5400000">
            <a:off x="2524649" y="279398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rot="16200000" flipH="1">
            <a:off x="2813573" y="2793984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rot="5400000">
            <a:off x="1704787" y="2794739"/>
            <a:ext cx="431798" cy="221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rot="16200000" flipH="1">
            <a:off x="1882925" y="2905520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rot="16200000" flipH="1">
            <a:off x="2924361" y="3567766"/>
            <a:ext cx="431801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rc 101"/>
          <p:cNvCxnSpPr/>
          <p:nvPr/>
        </p:nvCxnSpPr>
        <p:spPr>
          <a:xfrm rot="10800000">
            <a:off x="2037263" y="3305663"/>
            <a:ext cx="1035496" cy="606024"/>
          </a:xfrm>
          <a:prstGeom prst="curvedConnector3">
            <a:avLst>
              <a:gd name="adj1" fmla="val 12326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er 6"/>
          <p:cNvGrpSpPr/>
          <p:nvPr/>
        </p:nvGrpSpPr>
        <p:grpSpPr>
          <a:xfrm rot="2904786">
            <a:off x="1234342" y="2524490"/>
            <a:ext cx="129591" cy="140248"/>
            <a:chOff x="1897063" y="2516188"/>
            <a:chExt cx="129591" cy="140248"/>
          </a:xfrm>
        </p:grpSpPr>
        <p:sp>
          <p:nvSpPr>
            <p:cNvPr id="105" name="Ellipse 3"/>
            <p:cNvSpPr/>
            <p:nvPr/>
          </p:nvSpPr>
          <p:spPr>
            <a:xfrm>
              <a:off x="1897063" y="2516188"/>
              <a:ext cx="129591" cy="1402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5"/>
            <p:cNvSpPr/>
            <p:nvPr/>
          </p:nvSpPr>
          <p:spPr>
            <a:xfrm>
              <a:off x="1897063" y="2557196"/>
              <a:ext cx="45719" cy="494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6" name="ZoneTexte 115"/>
          <p:cNvSpPr txBox="1"/>
          <p:nvPr/>
        </p:nvSpPr>
        <p:spPr>
          <a:xfrm>
            <a:off x="1523611" y="43873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Netconf</a:t>
            </a:r>
            <a:endParaRPr lang="fr-FR" dirty="0"/>
          </a:p>
        </p:txBody>
      </p:sp>
      <p:sp>
        <p:nvSpPr>
          <p:cNvPr id="118" name="ZoneTexte 117"/>
          <p:cNvSpPr txBox="1"/>
          <p:nvPr/>
        </p:nvSpPr>
        <p:spPr>
          <a:xfrm>
            <a:off x="6113903" y="4008053"/>
            <a:ext cx="145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er 355"/>
          <p:cNvGrpSpPr/>
          <p:nvPr/>
        </p:nvGrpSpPr>
        <p:grpSpPr>
          <a:xfrm>
            <a:off x="1190196" y="525301"/>
            <a:ext cx="7263532" cy="5964522"/>
            <a:chOff x="1002826" y="0"/>
            <a:chExt cx="7263532" cy="5964522"/>
          </a:xfrm>
        </p:grpSpPr>
        <p:sp>
          <p:nvSpPr>
            <p:cNvPr id="345" name="Ellipse 344"/>
            <p:cNvSpPr/>
            <p:nvPr/>
          </p:nvSpPr>
          <p:spPr>
            <a:xfrm>
              <a:off x="2541162" y="4567126"/>
              <a:ext cx="3483907" cy="13694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6" name="Ellipse 345"/>
            <p:cNvSpPr/>
            <p:nvPr/>
          </p:nvSpPr>
          <p:spPr>
            <a:xfrm>
              <a:off x="2531158" y="3187925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Ellipse 200"/>
            <p:cNvSpPr/>
            <p:nvPr/>
          </p:nvSpPr>
          <p:spPr>
            <a:xfrm>
              <a:off x="1002826" y="1822885"/>
              <a:ext cx="2900338" cy="9431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Ellipse 199"/>
            <p:cNvSpPr/>
            <p:nvPr/>
          </p:nvSpPr>
          <p:spPr>
            <a:xfrm>
              <a:off x="1002826" y="482441"/>
              <a:ext cx="2763043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4782451" y="1577477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82451" y="544714"/>
              <a:ext cx="3483907" cy="12339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r 5"/>
            <p:cNvGrpSpPr/>
            <p:nvPr/>
          </p:nvGrpSpPr>
          <p:grpSpPr>
            <a:xfrm>
              <a:off x="5425594" y="62273"/>
              <a:ext cx="2064084" cy="2044464"/>
              <a:chOff x="1755716" y="1441609"/>
              <a:chExt cx="2064084" cy="2044464"/>
            </a:xfrm>
            <a:scene3d>
              <a:camera prst="perspectiveFront">
                <a:rot lat="17699988" lon="0" rev="0"/>
              </a:camera>
              <a:lightRig rig="threePt" dir="t"/>
            </a:scene3d>
          </p:grpSpPr>
          <p:grpSp>
            <p:nvGrpSpPr>
              <p:cNvPr id="7" name="Grouper 6"/>
              <p:cNvGrpSpPr/>
              <p:nvPr/>
            </p:nvGrpSpPr>
            <p:grpSpPr>
              <a:xfrm rot="2904786">
                <a:off x="2894305" y="1436281"/>
                <a:ext cx="129591" cy="140248"/>
                <a:chOff x="1897063" y="2516188"/>
                <a:chExt cx="129591" cy="140248"/>
              </a:xfrm>
            </p:grpSpPr>
            <p:sp>
              <p:nvSpPr>
                <p:cNvPr id="52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8" name="Connecteur droit 7"/>
              <p:cNvCxnSpPr/>
              <p:nvPr/>
            </p:nvCxnSpPr>
            <p:spPr>
              <a:xfrm rot="16200000" flipH="1">
                <a:off x="2818223" y="1783172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er 7"/>
              <p:cNvGrpSpPr/>
              <p:nvPr/>
            </p:nvGrpSpPr>
            <p:grpSpPr>
              <a:xfrm rot="2904786">
                <a:off x="288519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50" name="Ellipse 4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" name="Grouper 16"/>
              <p:cNvGrpSpPr/>
              <p:nvPr/>
            </p:nvGrpSpPr>
            <p:grpSpPr>
              <a:xfrm rot="2904786">
                <a:off x="3684880" y="1991629"/>
                <a:ext cx="129591" cy="140248"/>
                <a:chOff x="1897063" y="2516188"/>
                <a:chExt cx="129591" cy="140248"/>
              </a:xfrm>
            </p:grpSpPr>
            <p:sp>
              <p:nvSpPr>
                <p:cNvPr id="48" name="Ellipse 1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Ellipse 1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1" name="Connecteur droit 10"/>
              <p:cNvCxnSpPr/>
              <p:nvPr/>
            </p:nvCxnSpPr>
            <p:spPr>
              <a:xfrm rot="10800000" flipV="1">
                <a:off x="2254869" y="1641987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er 30"/>
              <p:cNvGrpSpPr/>
              <p:nvPr/>
            </p:nvGrpSpPr>
            <p:grpSpPr>
              <a:xfrm rot="2904786">
                <a:off x="2094614" y="1990877"/>
                <a:ext cx="129591" cy="140248"/>
                <a:chOff x="1897063" y="2516188"/>
                <a:chExt cx="129591" cy="140248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Ellipse 4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3" name="Grouper 43"/>
              <p:cNvGrpSpPr/>
              <p:nvPr/>
            </p:nvGrpSpPr>
            <p:grpSpPr>
              <a:xfrm rot="2904786">
                <a:off x="2340980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44" name="Ellipse 4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4" name="Grouper 46"/>
              <p:cNvGrpSpPr/>
              <p:nvPr/>
            </p:nvGrpSpPr>
            <p:grpSpPr>
              <a:xfrm rot="2904786">
                <a:off x="1761044" y="2694970"/>
                <a:ext cx="129591" cy="140248"/>
                <a:chOff x="1897063" y="2516188"/>
                <a:chExt cx="129591" cy="140248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r 49"/>
              <p:cNvGrpSpPr/>
              <p:nvPr/>
            </p:nvGrpSpPr>
            <p:grpSpPr>
              <a:xfrm rot="2904786">
                <a:off x="2885191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r 52"/>
              <p:cNvGrpSpPr/>
              <p:nvPr/>
            </p:nvGrpSpPr>
            <p:grpSpPr>
              <a:xfrm rot="2904786">
                <a:off x="3219148" y="2696474"/>
                <a:ext cx="129591" cy="140248"/>
                <a:chOff x="1897063" y="2516188"/>
                <a:chExt cx="129591" cy="140248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er 55"/>
              <p:cNvGrpSpPr/>
              <p:nvPr/>
            </p:nvGrpSpPr>
            <p:grpSpPr>
              <a:xfrm rot="2904786">
                <a:off x="2571127" y="2694971"/>
                <a:ext cx="129591" cy="140248"/>
                <a:chOff x="1897063" y="2516188"/>
                <a:chExt cx="129591" cy="140248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8" name="Grouper 58"/>
              <p:cNvGrpSpPr/>
              <p:nvPr/>
            </p:nvGrpSpPr>
            <p:grpSpPr>
              <a:xfrm rot="2904786">
                <a:off x="3501783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34" name="Ellipse 3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9" name="Grouper 61"/>
              <p:cNvGrpSpPr/>
              <p:nvPr/>
            </p:nvGrpSpPr>
            <p:grpSpPr>
              <a:xfrm rot="2904786">
                <a:off x="2931524" y="3351153"/>
                <a:ext cx="129591" cy="140248"/>
                <a:chOff x="1897063" y="2516188"/>
                <a:chExt cx="129591" cy="140248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er 64"/>
              <p:cNvGrpSpPr/>
              <p:nvPr/>
            </p:nvGrpSpPr>
            <p:grpSpPr>
              <a:xfrm rot="2904786">
                <a:off x="2325300" y="3351154"/>
                <a:ext cx="129591" cy="140248"/>
                <a:chOff x="1897063" y="2516188"/>
                <a:chExt cx="129591" cy="140248"/>
              </a:xfrm>
            </p:grpSpPr>
            <p:sp>
              <p:nvSpPr>
                <p:cNvPr id="30" name="Ellipse 2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" name="Connecteur droit 20"/>
              <p:cNvCxnSpPr/>
              <p:nvPr/>
            </p:nvCxnSpPr>
            <p:spPr>
              <a:xfrm rot="10800000" flipH="1" flipV="1">
                <a:off x="3025155" y="1642295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1774487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rot="16200000" flipH="1">
                <a:off x="2063411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rot="5400000">
                <a:off x="2565062" y="230222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rot="16200000" flipH="1">
                <a:off x="2957260" y="2302218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rot="16200000" flipH="1">
                <a:off x="2743200" y="241300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rot="16200000" flipH="1">
                <a:off x="2174199" y="3076000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rot="5400000">
                <a:off x="2920039" y="2966722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rot="16200000" flipH="1">
                <a:off x="3235705" y="296672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p3d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>
              <a:off x="5425593" y="1461069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55" name="Connecteur en arc 54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rc 55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72" name="Ellipse 7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8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Ellipse 7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68" name="Ellipse 6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0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66" name="Ellipse 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2" name="Connecteur en arc 61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en arc 62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necteur droit 73"/>
            <p:cNvCxnSpPr/>
            <p:nvPr/>
          </p:nvCxnSpPr>
          <p:spPr>
            <a:xfrm rot="5400000">
              <a:off x="6911353" y="1453670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5400000">
              <a:off x="6503243" y="1724473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>
              <a:off x="4989235" y="1707675"/>
              <a:ext cx="917797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5600799" y="2005259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003608" y="3495468"/>
              <a:ext cx="145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Configuration</a:t>
              </a:r>
              <a:endParaRPr lang="fr-FR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153913" y="5476661"/>
              <a:ext cx="126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Contraintes</a:t>
              </a:r>
              <a:endParaRPr lang="fr-FR" dirty="0"/>
            </a:p>
          </p:txBody>
        </p:sp>
        <p:grpSp>
          <p:nvGrpSpPr>
            <p:cNvPr id="156" name="Grouper 155"/>
            <p:cNvGrpSpPr/>
            <p:nvPr/>
          </p:nvGrpSpPr>
          <p:grpSpPr>
            <a:xfrm>
              <a:off x="1230327" y="0"/>
              <a:ext cx="1997048" cy="2043711"/>
              <a:chOff x="667308" y="983694"/>
              <a:chExt cx="1997048" cy="2043711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grpSp>
            <p:nvGrpSpPr>
              <p:cNvPr id="81" name="Grouper 6"/>
              <p:cNvGrpSpPr/>
              <p:nvPr/>
            </p:nvGrpSpPr>
            <p:grpSpPr>
              <a:xfrm rot="2904786">
                <a:off x="1472324" y="978366"/>
                <a:ext cx="129591" cy="140248"/>
                <a:chOff x="1897063" y="2516188"/>
                <a:chExt cx="129591" cy="140248"/>
              </a:xfrm>
            </p:grpSpPr>
            <p:sp>
              <p:nvSpPr>
                <p:cNvPr id="82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rot="16200000" flipH="1">
                <a:off x="1396242" y="1325257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r 7"/>
              <p:cNvGrpSpPr/>
              <p:nvPr/>
            </p:nvGrpSpPr>
            <p:grpSpPr>
              <a:xfrm rot="2904786">
                <a:off x="146320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86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8" name="Grouper 16"/>
              <p:cNvGrpSpPr/>
              <p:nvPr/>
            </p:nvGrpSpPr>
            <p:grpSpPr>
              <a:xfrm rot="2904786">
                <a:off x="2262899" y="1533714"/>
                <a:ext cx="129591" cy="140248"/>
                <a:chOff x="1897063" y="2516188"/>
                <a:chExt cx="129591" cy="140248"/>
              </a:xfrm>
            </p:grpSpPr>
            <p:sp>
              <p:nvSpPr>
                <p:cNvPr id="89" name="Ellipse 8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1" name="Connecteur droit 90"/>
              <p:cNvCxnSpPr/>
              <p:nvPr/>
            </p:nvCxnSpPr>
            <p:spPr>
              <a:xfrm rot="10800000" flipV="1">
                <a:off x="832888" y="1184072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er 43"/>
              <p:cNvGrpSpPr/>
              <p:nvPr/>
            </p:nvGrpSpPr>
            <p:grpSpPr>
              <a:xfrm rot="2904786">
                <a:off x="2529436" y="2236303"/>
                <a:ext cx="129591" cy="140248"/>
                <a:chOff x="1897063" y="2516188"/>
                <a:chExt cx="129591" cy="140248"/>
              </a:xfrm>
            </p:grpSpPr>
            <p:sp>
              <p:nvSpPr>
                <p:cNvPr id="93" name="Ellipse 9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5" name="Grouper 46"/>
              <p:cNvGrpSpPr/>
              <p:nvPr/>
            </p:nvGrpSpPr>
            <p:grpSpPr>
              <a:xfrm rot="2904786">
                <a:off x="1949500" y="2236302"/>
                <a:ext cx="129591" cy="140248"/>
                <a:chOff x="1897063" y="2516188"/>
                <a:chExt cx="129591" cy="140248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8" name="Grouper 49"/>
              <p:cNvGrpSpPr/>
              <p:nvPr/>
            </p:nvGrpSpPr>
            <p:grpSpPr>
              <a:xfrm rot="2904786">
                <a:off x="1463210" y="2238559"/>
                <a:ext cx="129591" cy="140248"/>
                <a:chOff x="1897063" y="2516188"/>
                <a:chExt cx="129591" cy="14024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Ellipse 9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1" name="Grouper 55"/>
              <p:cNvGrpSpPr/>
              <p:nvPr/>
            </p:nvGrpSpPr>
            <p:grpSpPr>
              <a:xfrm rot="2904786">
                <a:off x="1149146" y="2237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" name="Grouper 64"/>
              <p:cNvGrpSpPr/>
              <p:nvPr/>
            </p:nvGrpSpPr>
            <p:grpSpPr>
              <a:xfrm rot="2904786">
                <a:off x="2513756" y="28924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07" name="Connecteur droit 106"/>
              <p:cNvCxnSpPr/>
              <p:nvPr/>
            </p:nvCxnSpPr>
            <p:spPr>
              <a:xfrm rot="10800000" flipH="1" flipV="1">
                <a:off x="1603174" y="1184380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rot="5400000">
                <a:off x="1962943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6200000" flipH="1">
                <a:off x="2251867" y="1843550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>
                <a:off x="1143081" y="1844305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16200000" flipH="1">
                <a:off x="1321219" y="1955086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 flipH="1">
                <a:off x="2362655" y="2617332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6"/>
              <p:cNvGrpSpPr/>
              <p:nvPr/>
            </p:nvGrpSpPr>
            <p:grpSpPr>
              <a:xfrm rot="2904786">
                <a:off x="672636" y="1574056"/>
                <a:ext cx="129591" cy="140248"/>
                <a:chOff x="1897063" y="2516188"/>
                <a:chExt cx="129591" cy="140248"/>
              </a:xfrm>
            </p:grpSpPr>
            <p:sp>
              <p:nvSpPr>
                <p:cNvPr id="115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6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95" name="Grouper 194"/>
            <p:cNvGrpSpPr/>
            <p:nvPr/>
          </p:nvGrpSpPr>
          <p:grpSpPr>
            <a:xfrm>
              <a:off x="2077376" y="1950091"/>
              <a:ext cx="1190794" cy="785775"/>
              <a:chOff x="2434513" y="4476057"/>
              <a:chExt cx="1190794" cy="785775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119" name="Connecteur en arc 118"/>
              <p:cNvCxnSpPr/>
              <p:nvPr/>
            </p:nvCxnSpPr>
            <p:spPr>
              <a:xfrm rot="10800000">
                <a:off x="2984251" y="4608034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er 46"/>
              <p:cNvGrpSpPr/>
              <p:nvPr/>
            </p:nvGrpSpPr>
            <p:grpSpPr>
              <a:xfrm rot="2904786">
                <a:off x="2926131" y="4470729"/>
                <a:ext cx="129591" cy="140248"/>
                <a:chOff x="1897063" y="2516188"/>
                <a:chExt cx="129591" cy="140248"/>
              </a:xfrm>
            </p:grpSpPr>
            <p:sp>
              <p:nvSpPr>
                <p:cNvPr id="146" name="Ellipse 14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7" name="Grouper 49"/>
              <p:cNvGrpSpPr/>
              <p:nvPr/>
            </p:nvGrpSpPr>
            <p:grpSpPr>
              <a:xfrm rot="2904786">
                <a:off x="2439841" y="4472986"/>
                <a:ext cx="129591" cy="140248"/>
                <a:chOff x="1897063" y="2516188"/>
                <a:chExt cx="129591" cy="140248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9" name="Grouper 64"/>
              <p:cNvGrpSpPr/>
              <p:nvPr/>
            </p:nvGrpSpPr>
            <p:grpSpPr>
              <a:xfrm rot="2904786">
                <a:off x="3490387" y="5126913"/>
                <a:ext cx="129591" cy="140248"/>
                <a:chOff x="1897063" y="2516188"/>
                <a:chExt cx="129591" cy="140248"/>
              </a:xfrm>
            </p:grpSpPr>
            <p:sp>
              <p:nvSpPr>
                <p:cNvPr id="140" name="Ellipse 13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36" name="Connecteur en arc 135"/>
              <p:cNvCxnSpPr/>
              <p:nvPr/>
            </p:nvCxnSpPr>
            <p:spPr>
              <a:xfrm rot="10800000">
                <a:off x="2452188" y="4589656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Connecteur droit 196"/>
            <p:cNvCxnSpPr/>
            <p:nvPr/>
          </p:nvCxnSpPr>
          <p:spPr>
            <a:xfrm rot="5400000">
              <a:off x="1678753" y="1659500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rot="5400000">
              <a:off x="2165049" y="1659501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rot="5400000">
              <a:off x="2787368" y="1977371"/>
              <a:ext cx="841173" cy="158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Grouper 336"/>
            <p:cNvGrpSpPr/>
            <p:nvPr/>
          </p:nvGrpSpPr>
          <p:grpSpPr>
            <a:xfrm>
              <a:off x="3033397" y="2636323"/>
              <a:ext cx="2514214" cy="2063388"/>
              <a:chOff x="128155" y="3037660"/>
              <a:chExt cx="2514214" cy="2063388"/>
            </a:xfrm>
            <a:scene3d>
              <a:camera prst="orthographicFront">
                <a:rot lat="17400000" lon="0" rev="0"/>
              </a:camera>
              <a:lightRig rig="threePt" dir="t"/>
            </a:scene3d>
          </p:grpSpPr>
          <p:grpSp>
            <p:nvGrpSpPr>
              <p:cNvPr id="209" name="Grouper 43"/>
              <p:cNvGrpSpPr/>
              <p:nvPr/>
            </p:nvGrpSpPr>
            <p:grpSpPr>
              <a:xfrm rot="2904786">
                <a:off x="2507449" y="4309946"/>
                <a:ext cx="129591" cy="140248"/>
                <a:chOff x="1897063" y="2516188"/>
                <a:chExt cx="129591" cy="140248"/>
              </a:xfrm>
            </p:grpSpPr>
            <p:sp>
              <p:nvSpPr>
                <p:cNvPr id="232" name="Ellipse 23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Ellipse 23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0" name="Grouper 46"/>
              <p:cNvGrpSpPr/>
              <p:nvPr/>
            </p:nvGrpSpPr>
            <p:grpSpPr>
              <a:xfrm rot="2904786">
                <a:off x="1965490" y="42939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30" name="Ellipse 22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Ellipse 23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13" name="Grouper 64"/>
              <p:cNvGrpSpPr/>
              <p:nvPr/>
            </p:nvGrpSpPr>
            <p:grpSpPr>
              <a:xfrm rot="2904786">
                <a:off x="2491769" y="4966129"/>
                <a:ext cx="129591" cy="140248"/>
                <a:chOff x="1897063" y="2516188"/>
                <a:chExt cx="129591" cy="140248"/>
              </a:xfrm>
            </p:grpSpPr>
            <p:sp>
              <p:nvSpPr>
                <p:cNvPr id="224" name="Ellipse 22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5" name="Ellipse 22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15" name="Connecteur droit 214"/>
              <p:cNvCxnSpPr/>
              <p:nvPr/>
            </p:nvCxnSpPr>
            <p:spPr>
              <a:xfrm rot="5400000">
                <a:off x="1866953" y="3964332"/>
                <a:ext cx="431800" cy="967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16200000" flipH="1">
                <a:off x="2340668" y="4690975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er 6"/>
              <p:cNvGrpSpPr/>
              <p:nvPr/>
            </p:nvGrpSpPr>
            <p:grpSpPr>
              <a:xfrm rot="2904786">
                <a:off x="1266744" y="3032332"/>
                <a:ext cx="129591" cy="140248"/>
                <a:chOff x="1897063" y="2516188"/>
                <a:chExt cx="129591" cy="140248"/>
              </a:xfrm>
            </p:grpSpPr>
            <p:sp>
              <p:nvSpPr>
                <p:cNvPr id="243" name="Ellipse 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4" name="Ellipse 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45" name="Connecteur droit 244"/>
              <p:cNvCxnSpPr/>
              <p:nvPr/>
            </p:nvCxnSpPr>
            <p:spPr>
              <a:xfrm rot="16200000" flipH="1">
                <a:off x="1190662" y="3379223"/>
                <a:ext cx="281754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er 7"/>
              <p:cNvGrpSpPr/>
              <p:nvPr/>
            </p:nvGrpSpPr>
            <p:grpSpPr>
              <a:xfrm rot="2904786">
                <a:off x="1257629" y="3587680"/>
                <a:ext cx="129591" cy="140248"/>
                <a:chOff x="1897063" y="2516188"/>
                <a:chExt cx="129591" cy="140248"/>
              </a:xfrm>
            </p:grpSpPr>
            <p:sp>
              <p:nvSpPr>
                <p:cNvPr id="247" name="Ellipse 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Ellipse 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9" name="Grouper 16"/>
              <p:cNvGrpSpPr/>
              <p:nvPr/>
            </p:nvGrpSpPr>
            <p:grpSpPr>
              <a:xfrm rot="2904786">
                <a:off x="2057319" y="3587680"/>
                <a:ext cx="129591" cy="140248"/>
                <a:chOff x="1897063" y="2516188"/>
                <a:chExt cx="129591" cy="140248"/>
              </a:xfrm>
            </p:grpSpPr>
            <p:sp>
              <p:nvSpPr>
                <p:cNvPr id="250" name="Ellipse 24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1" name="Ellipse 25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52" name="Connecteur droit 251"/>
              <p:cNvCxnSpPr/>
              <p:nvPr/>
            </p:nvCxnSpPr>
            <p:spPr>
              <a:xfrm rot="10800000" flipV="1">
                <a:off x="627308" y="3238038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er 30"/>
              <p:cNvGrpSpPr/>
              <p:nvPr/>
            </p:nvGrpSpPr>
            <p:grpSpPr>
              <a:xfrm rot="2904786">
                <a:off x="467053" y="3586928"/>
                <a:ext cx="129591" cy="140248"/>
                <a:chOff x="1897063" y="2516188"/>
                <a:chExt cx="129591" cy="140248"/>
              </a:xfrm>
            </p:grpSpPr>
            <p:sp>
              <p:nvSpPr>
                <p:cNvPr id="254" name="Ellipse 253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5" name="Ellipse 254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6" name="Grouper 43"/>
              <p:cNvGrpSpPr/>
              <p:nvPr/>
            </p:nvGrpSpPr>
            <p:grpSpPr>
              <a:xfrm rot="2904786">
                <a:off x="713419" y="4291022"/>
                <a:ext cx="129591" cy="140248"/>
                <a:chOff x="1897063" y="2516188"/>
                <a:chExt cx="129591" cy="140248"/>
              </a:xfrm>
            </p:grpSpPr>
            <p:sp>
              <p:nvSpPr>
                <p:cNvPr id="257" name="Ellipse 25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8" name="Ellipse 25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59" name="Grouper 46"/>
              <p:cNvGrpSpPr/>
              <p:nvPr/>
            </p:nvGrpSpPr>
            <p:grpSpPr>
              <a:xfrm rot="2904786">
                <a:off x="133483" y="4291021"/>
                <a:ext cx="129591" cy="140248"/>
                <a:chOff x="1897063" y="2516188"/>
                <a:chExt cx="129591" cy="140248"/>
              </a:xfrm>
            </p:grpSpPr>
            <p:sp>
              <p:nvSpPr>
                <p:cNvPr id="260" name="Ellipse 259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1" name="Ellipse 260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2" name="Grouper 49"/>
              <p:cNvGrpSpPr/>
              <p:nvPr/>
            </p:nvGrpSpPr>
            <p:grpSpPr>
              <a:xfrm rot="2904786">
                <a:off x="1257630" y="42925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63" name="Ellipse 26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4" name="Ellipse 26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5" name="Grouper 52"/>
              <p:cNvGrpSpPr/>
              <p:nvPr/>
            </p:nvGrpSpPr>
            <p:grpSpPr>
              <a:xfrm rot="2904786">
                <a:off x="1591587" y="4292525"/>
                <a:ext cx="129591" cy="140248"/>
                <a:chOff x="1897063" y="2516188"/>
                <a:chExt cx="129591" cy="140248"/>
              </a:xfrm>
            </p:grpSpPr>
            <p:sp>
              <p:nvSpPr>
                <p:cNvPr id="266" name="Ellipse 265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7" name="Ellipse 266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68" name="Grouper 55"/>
              <p:cNvGrpSpPr/>
              <p:nvPr/>
            </p:nvGrpSpPr>
            <p:grpSpPr>
              <a:xfrm rot="2904786">
                <a:off x="943566" y="4291022"/>
                <a:ext cx="129591" cy="140248"/>
                <a:chOff x="1897063" y="2516188"/>
                <a:chExt cx="129591" cy="140248"/>
              </a:xfrm>
            </p:grpSpPr>
            <p:sp>
              <p:nvSpPr>
                <p:cNvPr id="269" name="Ellipse 26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0" name="Ellipse 26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1" name="Grouper 58"/>
              <p:cNvGrpSpPr/>
              <p:nvPr/>
            </p:nvGrpSpPr>
            <p:grpSpPr>
              <a:xfrm rot="2904786">
                <a:off x="1874222" y="4947205"/>
                <a:ext cx="129591" cy="140248"/>
                <a:chOff x="1897063" y="2516188"/>
                <a:chExt cx="129591" cy="140248"/>
              </a:xfrm>
            </p:grpSpPr>
            <p:sp>
              <p:nvSpPr>
                <p:cNvPr id="272" name="Ellipse 271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3" name="Ellipse 272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4" name="Grouper 61"/>
              <p:cNvGrpSpPr/>
              <p:nvPr/>
            </p:nvGrpSpPr>
            <p:grpSpPr>
              <a:xfrm rot="2904786">
                <a:off x="1303963" y="4947204"/>
                <a:ext cx="129591" cy="140248"/>
                <a:chOff x="1897063" y="2516188"/>
                <a:chExt cx="129591" cy="140248"/>
              </a:xfrm>
            </p:grpSpPr>
            <p:sp>
              <p:nvSpPr>
                <p:cNvPr id="275" name="Ellipse 27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6" name="Ellipse 27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77" name="Grouper 64"/>
              <p:cNvGrpSpPr/>
              <p:nvPr/>
            </p:nvGrpSpPr>
            <p:grpSpPr>
              <a:xfrm rot="2904786">
                <a:off x="697739" y="4947205"/>
                <a:ext cx="129591" cy="140248"/>
                <a:chOff x="1897063" y="2516188"/>
                <a:chExt cx="129591" cy="140248"/>
              </a:xfrm>
            </p:grpSpPr>
            <p:sp>
              <p:nvSpPr>
                <p:cNvPr id="278" name="Ellipse 277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9" name="Ellipse 278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280" name="Connecteur droit 279"/>
              <p:cNvCxnSpPr/>
              <p:nvPr/>
            </p:nvCxnSpPr>
            <p:spPr>
              <a:xfrm rot="10800000" flipH="1" flipV="1">
                <a:off x="1397594" y="3238346"/>
                <a:ext cx="636881" cy="351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5400000">
                <a:off x="146926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/>
              <p:cNvCxnSpPr/>
              <p:nvPr/>
            </p:nvCxnSpPr>
            <p:spPr>
              <a:xfrm rot="16200000" flipH="1">
                <a:off x="435850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282"/>
              <p:cNvCxnSpPr/>
              <p:nvPr/>
            </p:nvCxnSpPr>
            <p:spPr>
              <a:xfrm rot="5400000">
                <a:off x="937501" y="3898271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16200000" flipH="1">
                <a:off x="1329699" y="3898269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6200000" flipH="1">
                <a:off x="1115639" y="4009052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necteur droit 285"/>
              <p:cNvCxnSpPr/>
              <p:nvPr/>
            </p:nvCxnSpPr>
            <p:spPr>
              <a:xfrm rot="16200000" flipH="1">
                <a:off x="546638" y="4672051"/>
                <a:ext cx="431801" cy="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eur droit 286"/>
              <p:cNvCxnSpPr/>
              <p:nvPr/>
            </p:nvCxnSpPr>
            <p:spPr>
              <a:xfrm rot="5400000">
                <a:off x="1292478" y="4562773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necteur droit 287"/>
              <p:cNvCxnSpPr/>
              <p:nvPr/>
            </p:nvCxnSpPr>
            <p:spPr>
              <a:xfrm rot="16200000" flipH="1">
                <a:off x="1608144" y="4562774"/>
                <a:ext cx="431798" cy="221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necteur droit 292"/>
              <p:cNvCxnSpPr/>
              <p:nvPr/>
            </p:nvCxnSpPr>
            <p:spPr>
              <a:xfrm rot="16200000" flipH="1">
                <a:off x="2177555" y="3836828"/>
                <a:ext cx="428144" cy="348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er 294"/>
            <p:cNvGrpSpPr/>
            <p:nvPr/>
          </p:nvGrpSpPr>
          <p:grpSpPr>
            <a:xfrm>
              <a:off x="3058732" y="4475406"/>
              <a:ext cx="2064084" cy="1489116"/>
              <a:chOff x="5207777" y="1134873"/>
              <a:chExt cx="2064084" cy="1489116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296" name="Connecteur en arc 295"/>
              <p:cNvCxnSpPr/>
              <p:nvPr/>
            </p:nvCxnSpPr>
            <p:spPr>
              <a:xfrm>
                <a:off x="6803503" y="1905871"/>
                <a:ext cx="267586" cy="606778"/>
              </a:xfrm>
              <a:prstGeom prst="curvedConnector3">
                <a:avLst>
                  <a:gd name="adj1" fmla="val 190044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en arc 296"/>
              <p:cNvCxnSpPr/>
              <p:nvPr/>
            </p:nvCxnSpPr>
            <p:spPr>
              <a:xfrm rot="10800000" flipV="1">
                <a:off x="5774658" y="1905871"/>
                <a:ext cx="905482" cy="651966"/>
              </a:xfrm>
              <a:prstGeom prst="curvedConnector3">
                <a:avLst>
                  <a:gd name="adj1" fmla="val 15442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er 16"/>
              <p:cNvGrpSpPr/>
              <p:nvPr/>
            </p:nvGrpSpPr>
            <p:grpSpPr>
              <a:xfrm rot="2904786">
                <a:off x="7136941" y="1129545"/>
                <a:ext cx="129591" cy="140248"/>
                <a:chOff x="1897063" y="2516188"/>
                <a:chExt cx="129591" cy="140248"/>
              </a:xfrm>
            </p:grpSpPr>
            <p:sp>
              <p:nvSpPr>
                <p:cNvPr id="313" name="Ellipse 31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9" name="Grouper 46"/>
              <p:cNvGrpSpPr/>
              <p:nvPr/>
            </p:nvGrpSpPr>
            <p:grpSpPr>
              <a:xfrm rot="2904786">
                <a:off x="5213105" y="1832886"/>
                <a:ext cx="129591" cy="140248"/>
                <a:chOff x="1897063" y="2516188"/>
                <a:chExt cx="129591" cy="140248"/>
              </a:xfrm>
            </p:grpSpPr>
            <p:sp>
              <p:nvSpPr>
                <p:cNvPr id="311" name="Ellipse 31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2" name="Ellipse 31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0" name="Grouper 52"/>
              <p:cNvGrpSpPr/>
              <p:nvPr/>
            </p:nvGrpSpPr>
            <p:grpSpPr>
              <a:xfrm rot="2904786">
                <a:off x="6671209" y="183439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9" name="Ellipse 308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1" name="Grouper 58"/>
              <p:cNvGrpSpPr/>
              <p:nvPr/>
            </p:nvGrpSpPr>
            <p:grpSpPr>
              <a:xfrm rot="2904786">
                <a:off x="6953844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7" name="Ellipse 306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02" name="Grouper 64"/>
              <p:cNvGrpSpPr/>
              <p:nvPr/>
            </p:nvGrpSpPr>
            <p:grpSpPr>
              <a:xfrm rot="2904786">
                <a:off x="5777361" y="2489070"/>
                <a:ext cx="129591" cy="140248"/>
                <a:chOff x="1897063" y="2516188"/>
                <a:chExt cx="129591" cy="140248"/>
              </a:xfrm>
            </p:grpSpPr>
            <p:sp>
              <p:nvSpPr>
                <p:cNvPr id="305" name="Ellipse 30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6" name="Ellipse 30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03" name="Connecteur en arc 302"/>
              <p:cNvCxnSpPr/>
              <p:nvPr/>
            </p:nvCxnSpPr>
            <p:spPr>
              <a:xfrm flipH="1">
                <a:off x="6788454" y="1201026"/>
                <a:ext cx="480781" cy="656943"/>
              </a:xfrm>
              <a:prstGeom prst="curvedConnector3">
                <a:avLst>
                  <a:gd name="adj1" fmla="val -4698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necteur en arc 303"/>
              <p:cNvCxnSpPr/>
              <p:nvPr/>
            </p:nvCxnSpPr>
            <p:spPr>
              <a:xfrm rot="10800000" flipV="1">
                <a:off x="5229525" y="1181819"/>
                <a:ext cx="1929146" cy="686441"/>
              </a:xfrm>
              <a:prstGeom prst="curvedConnector3">
                <a:avLst>
                  <a:gd name="adj1" fmla="val 12479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er 314"/>
            <p:cNvGrpSpPr/>
            <p:nvPr/>
          </p:nvGrpSpPr>
          <p:grpSpPr>
            <a:xfrm>
              <a:off x="4295808" y="5159761"/>
              <a:ext cx="1190794" cy="785775"/>
              <a:chOff x="2434513" y="4476057"/>
              <a:chExt cx="1190794" cy="785775"/>
            </a:xfrm>
            <a:scene3d>
              <a:camera prst="perspectiveFront">
                <a:rot lat="17700000" lon="0" rev="0"/>
              </a:camera>
              <a:lightRig rig="threePt" dir="t"/>
            </a:scene3d>
          </p:grpSpPr>
          <p:cxnSp>
            <p:nvCxnSpPr>
              <p:cNvPr id="316" name="Connecteur en arc 315"/>
              <p:cNvCxnSpPr/>
              <p:nvPr/>
            </p:nvCxnSpPr>
            <p:spPr>
              <a:xfrm rot="10800000">
                <a:off x="2984251" y="4608034"/>
                <a:ext cx="522556" cy="554254"/>
              </a:xfrm>
              <a:prstGeom prst="curvedConnector3">
                <a:avLst>
                  <a:gd name="adj1" fmla="val 1548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" name="Grouper 46"/>
              <p:cNvGrpSpPr/>
              <p:nvPr/>
            </p:nvGrpSpPr>
            <p:grpSpPr>
              <a:xfrm rot="2904786">
                <a:off x="2926131" y="4470729"/>
                <a:ext cx="129591" cy="140248"/>
                <a:chOff x="1897063" y="2516188"/>
                <a:chExt cx="129591" cy="140248"/>
              </a:xfrm>
            </p:grpSpPr>
            <p:sp>
              <p:nvSpPr>
                <p:cNvPr id="325" name="Ellipse 324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6" name="Ellipse 325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8" name="Grouper 49"/>
              <p:cNvGrpSpPr/>
              <p:nvPr/>
            </p:nvGrpSpPr>
            <p:grpSpPr>
              <a:xfrm rot="2904786">
                <a:off x="2439841" y="4472986"/>
                <a:ext cx="129591" cy="140248"/>
                <a:chOff x="1897063" y="2516188"/>
                <a:chExt cx="129591" cy="140248"/>
              </a:xfrm>
            </p:grpSpPr>
            <p:sp>
              <p:nvSpPr>
                <p:cNvPr id="323" name="Ellipse 322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4" name="Ellipse 323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9" name="Grouper 64"/>
              <p:cNvGrpSpPr/>
              <p:nvPr/>
            </p:nvGrpSpPr>
            <p:grpSpPr>
              <a:xfrm rot="2904786">
                <a:off x="3490387" y="5126913"/>
                <a:ext cx="129591" cy="140248"/>
                <a:chOff x="1897063" y="2516188"/>
                <a:chExt cx="129591" cy="140248"/>
              </a:xfrm>
            </p:grpSpPr>
            <p:sp>
              <p:nvSpPr>
                <p:cNvPr id="321" name="Ellipse 320"/>
                <p:cNvSpPr/>
                <p:nvPr/>
              </p:nvSpPr>
              <p:spPr>
                <a:xfrm>
                  <a:off x="1897063" y="2516188"/>
                  <a:ext cx="129591" cy="1402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2" name="Ellipse 321"/>
                <p:cNvSpPr/>
                <p:nvPr/>
              </p:nvSpPr>
              <p:spPr>
                <a:xfrm>
                  <a:off x="1897063" y="2557196"/>
                  <a:ext cx="45719" cy="494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20" name="Connecteur en arc 319"/>
              <p:cNvCxnSpPr/>
              <p:nvPr/>
            </p:nvCxnSpPr>
            <p:spPr>
              <a:xfrm rot="10800000">
                <a:off x="2452188" y="4589656"/>
                <a:ext cx="1035496" cy="606024"/>
              </a:xfrm>
              <a:prstGeom prst="curvedConnector3">
                <a:avLst>
                  <a:gd name="adj1" fmla="val 123269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Connecteur droit 326"/>
            <p:cNvCxnSpPr/>
            <p:nvPr/>
          </p:nvCxnSpPr>
          <p:spPr>
            <a:xfrm rot="5400000">
              <a:off x="4440090" y="4199375"/>
              <a:ext cx="1254026" cy="3435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 rot="5400000">
              <a:off x="3930187" y="4536461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rot="5400000">
              <a:off x="2991738" y="4810052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/>
            <p:cNvCxnSpPr/>
            <p:nvPr/>
          </p:nvCxnSpPr>
          <p:spPr>
            <a:xfrm rot="5400000">
              <a:off x="2470175" y="4536461"/>
              <a:ext cx="1302842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rot="5400000">
              <a:off x="4203029" y="4554504"/>
              <a:ext cx="1443000" cy="9163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 rot="5400000">
              <a:off x="4680616" y="4845500"/>
              <a:ext cx="1562399" cy="8982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 rot="16200000" flipH="1">
              <a:off x="3528884" y="4528884"/>
              <a:ext cx="1519065" cy="103278"/>
            </a:xfrm>
            <a:prstGeom prst="line">
              <a:avLst/>
            </a:prstGeom>
            <a:ln w="2540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Flèche à trois pointes 346"/>
            <p:cNvSpPr/>
            <p:nvPr/>
          </p:nvSpPr>
          <p:spPr>
            <a:xfrm flipV="1">
              <a:off x="3818145" y="1039776"/>
              <a:ext cx="864273" cy="1984834"/>
            </a:xfrm>
            <a:prstGeom prst="leftRightUpArrow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1" name="Forme 350"/>
            <p:cNvCxnSpPr>
              <a:stCxn id="4" idx="5"/>
              <a:endCxn id="345" idx="6"/>
            </p:cNvCxnSpPr>
            <p:nvPr/>
          </p:nvCxnSpPr>
          <p:spPr>
            <a:xfrm rot="5400000">
              <a:off x="5580057" y="3075741"/>
              <a:ext cx="2621108" cy="1731083"/>
            </a:xfrm>
            <a:prstGeom prst="curvedConnector2">
              <a:avLst/>
            </a:prstGeom>
            <a:ln w="762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Forme 351"/>
            <p:cNvCxnSpPr>
              <a:stCxn id="201" idx="3"/>
              <a:endCxn id="345" idx="2"/>
            </p:cNvCxnSpPr>
            <p:nvPr/>
          </p:nvCxnSpPr>
          <p:spPr>
            <a:xfrm rot="16200000" flipH="1">
              <a:off x="672424" y="3383098"/>
              <a:ext cx="2623884" cy="1113591"/>
            </a:xfrm>
            <a:prstGeom prst="curvedConnector2">
              <a:avLst/>
            </a:prstGeom>
            <a:ln w="762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6589359" y="4435665"/>
            <a:ext cx="1997048" cy="2043711"/>
            <a:chOff x="1229014" y="1934128"/>
            <a:chExt cx="1997048" cy="2043711"/>
          </a:xfrm>
        </p:grpSpPr>
        <p:cxnSp>
          <p:nvCxnSpPr>
            <p:cNvPr id="5" name="Connecteur en arc 4"/>
            <p:cNvCxnSpPr/>
            <p:nvPr/>
          </p:nvCxnSpPr>
          <p:spPr>
            <a:xfrm rot="10800000">
              <a:off x="2569326" y="3324041"/>
              <a:ext cx="522556" cy="554254"/>
            </a:xfrm>
            <a:prstGeom prst="curvedConnector3">
              <a:avLst>
                <a:gd name="adj1" fmla="val 1548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r 6"/>
            <p:cNvGrpSpPr/>
            <p:nvPr/>
          </p:nvGrpSpPr>
          <p:grpSpPr>
            <a:xfrm rot="2904786">
              <a:off x="2034030" y="1928800"/>
              <a:ext cx="129591" cy="140248"/>
              <a:chOff x="1897063" y="2516188"/>
              <a:chExt cx="129591" cy="140248"/>
            </a:xfrm>
          </p:grpSpPr>
          <p:sp>
            <p:nvSpPr>
              <p:cNvPr id="40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 rot="16200000" flipH="1">
              <a:off x="1957948" y="2275691"/>
              <a:ext cx="281754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r 7"/>
            <p:cNvGrpSpPr/>
            <p:nvPr/>
          </p:nvGrpSpPr>
          <p:grpSpPr>
            <a:xfrm rot="2904786">
              <a:off x="2024915" y="2484148"/>
              <a:ext cx="129591" cy="140248"/>
              <a:chOff x="1897063" y="2516188"/>
              <a:chExt cx="129591" cy="140248"/>
            </a:xfrm>
          </p:grpSpPr>
          <p:sp>
            <p:nvSpPr>
              <p:cNvPr id="38" name="Ellipse 8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9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r 16"/>
            <p:cNvGrpSpPr/>
            <p:nvPr/>
          </p:nvGrpSpPr>
          <p:grpSpPr>
            <a:xfrm rot="2904786">
              <a:off x="2824605" y="2484148"/>
              <a:ext cx="129591" cy="140248"/>
              <a:chOff x="1897063" y="2516188"/>
              <a:chExt cx="129591" cy="14024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9"/>
            <p:cNvCxnSpPr/>
            <p:nvPr/>
          </p:nvCxnSpPr>
          <p:spPr>
            <a:xfrm rot="10800000" flipV="1">
              <a:off x="1394594" y="2134506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er 43"/>
            <p:cNvGrpSpPr/>
            <p:nvPr/>
          </p:nvGrpSpPr>
          <p:grpSpPr>
            <a:xfrm rot="2904786">
              <a:off x="3091142" y="3186737"/>
              <a:ext cx="129591" cy="140248"/>
              <a:chOff x="1897063" y="2516188"/>
              <a:chExt cx="129591" cy="140248"/>
            </a:xfrm>
          </p:grpSpPr>
          <p:sp>
            <p:nvSpPr>
              <p:cNvPr id="34" name="Ellipse 3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er 46"/>
            <p:cNvGrpSpPr/>
            <p:nvPr/>
          </p:nvGrpSpPr>
          <p:grpSpPr>
            <a:xfrm rot="2904786">
              <a:off x="2511206" y="3186736"/>
              <a:ext cx="129591" cy="140248"/>
              <a:chOff x="1897063" y="2516188"/>
              <a:chExt cx="129591" cy="140248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r 49"/>
            <p:cNvGrpSpPr/>
            <p:nvPr/>
          </p:nvGrpSpPr>
          <p:grpSpPr>
            <a:xfrm rot="2904786">
              <a:off x="2024916" y="3188993"/>
              <a:ext cx="129591" cy="140248"/>
              <a:chOff x="1897063" y="2516188"/>
              <a:chExt cx="129591" cy="140248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55"/>
            <p:cNvGrpSpPr/>
            <p:nvPr/>
          </p:nvGrpSpPr>
          <p:grpSpPr>
            <a:xfrm rot="2904786">
              <a:off x="1710852" y="3187490"/>
              <a:ext cx="129591" cy="140248"/>
              <a:chOff x="1897063" y="2516188"/>
              <a:chExt cx="129591" cy="140248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64"/>
            <p:cNvGrpSpPr/>
            <p:nvPr/>
          </p:nvGrpSpPr>
          <p:grpSpPr>
            <a:xfrm rot="2904786">
              <a:off x="3075462" y="3842920"/>
              <a:ext cx="129591" cy="140248"/>
              <a:chOff x="1897063" y="2516188"/>
              <a:chExt cx="129591" cy="140248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" name="Connecteur droit 15"/>
            <p:cNvCxnSpPr/>
            <p:nvPr/>
          </p:nvCxnSpPr>
          <p:spPr>
            <a:xfrm rot="10800000" flipH="1" flipV="1">
              <a:off x="2164880" y="2134814"/>
              <a:ext cx="636881" cy="351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>
              <a:off x="2524649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2813573" y="2793984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>
              <a:off x="1704787" y="2794739"/>
              <a:ext cx="431798" cy="221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882925" y="2905520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H="1">
              <a:off x="2924361" y="3567766"/>
              <a:ext cx="431801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0800000">
              <a:off x="2037263" y="3305663"/>
              <a:ext cx="1035496" cy="606024"/>
            </a:xfrm>
            <a:prstGeom prst="curvedConnector3">
              <a:avLst>
                <a:gd name="adj1" fmla="val 123269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r 6"/>
            <p:cNvGrpSpPr/>
            <p:nvPr/>
          </p:nvGrpSpPr>
          <p:grpSpPr>
            <a:xfrm rot="2904786">
              <a:off x="1234342" y="2524490"/>
              <a:ext cx="129591" cy="140248"/>
              <a:chOff x="1897063" y="2516188"/>
              <a:chExt cx="129591" cy="140248"/>
            </a:xfrm>
          </p:grpSpPr>
          <p:sp>
            <p:nvSpPr>
              <p:cNvPr id="24" name="Ellipse 3"/>
              <p:cNvSpPr/>
              <p:nvPr/>
            </p:nvSpPr>
            <p:spPr>
              <a:xfrm>
                <a:off x="1897063" y="2516188"/>
                <a:ext cx="129591" cy="14024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5"/>
              <p:cNvSpPr/>
              <p:nvPr/>
            </p:nvSpPr>
            <p:spPr>
              <a:xfrm>
                <a:off x="1897063" y="2557196"/>
                <a:ext cx="45719" cy="494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</Words>
  <Application>Microsoft Macintosh PowerPoint</Application>
  <PresentationFormat>Présentation à l'écran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Emmanuel Nataf</dc:creator>
  <cp:lastModifiedBy>Emmanuel Nataf</cp:lastModifiedBy>
  <cp:revision>4</cp:revision>
  <dcterms:created xsi:type="dcterms:W3CDTF">2010-01-20T09:24:06Z</dcterms:created>
  <dcterms:modified xsi:type="dcterms:W3CDTF">2010-01-20T11:06:28Z</dcterms:modified>
</cp:coreProperties>
</file>