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D0E7-912E-854E-A2F3-5EE813E1B99E}" type="datetimeFigureOut">
              <a:rPr lang="fr-FR" smtClean="0"/>
              <a:pPr/>
              <a:t>25/01/10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en arc 87"/>
          <p:cNvCxnSpPr/>
          <p:nvPr/>
        </p:nvCxnSpPr>
        <p:spPr>
          <a:xfrm>
            <a:off x="2412988" y="1556661"/>
            <a:ext cx="267586" cy="606778"/>
          </a:xfrm>
          <a:prstGeom prst="curvedConnector3">
            <a:avLst>
              <a:gd name="adj1" fmla="val 1900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rc 90"/>
          <p:cNvCxnSpPr/>
          <p:nvPr/>
        </p:nvCxnSpPr>
        <p:spPr>
          <a:xfrm rot="10800000" flipV="1">
            <a:off x="1384143" y="1556661"/>
            <a:ext cx="905482" cy="651966"/>
          </a:xfrm>
          <a:prstGeom prst="curvedConnector3">
            <a:avLst>
              <a:gd name="adj1" fmla="val 1544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er 6"/>
          <p:cNvGrpSpPr/>
          <p:nvPr/>
        </p:nvGrpSpPr>
        <p:grpSpPr>
          <a:xfrm rot="2904786">
            <a:off x="1955851" y="224987"/>
            <a:ext cx="129591" cy="140248"/>
            <a:chOff x="1897063" y="2516188"/>
            <a:chExt cx="129591" cy="140248"/>
          </a:xfrm>
        </p:grpSpPr>
        <p:sp>
          <p:nvSpPr>
            <p:cNvPr id="144" name="Ellipse 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5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/>
          <p:cNvCxnSpPr/>
          <p:nvPr/>
        </p:nvCxnSpPr>
        <p:spPr>
          <a:xfrm rot="16200000" flipH="1">
            <a:off x="1879769" y="571878"/>
            <a:ext cx="28175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7"/>
          <p:cNvGrpSpPr/>
          <p:nvPr/>
        </p:nvGrpSpPr>
        <p:grpSpPr>
          <a:xfrm rot="2904786">
            <a:off x="1946736" y="780335"/>
            <a:ext cx="129591" cy="140248"/>
            <a:chOff x="1897063" y="2516188"/>
            <a:chExt cx="129591" cy="140248"/>
          </a:xfrm>
        </p:grpSpPr>
        <p:sp>
          <p:nvSpPr>
            <p:cNvPr id="142" name="Ellipse 8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Ellipse 9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2" name="Grouper 16"/>
          <p:cNvGrpSpPr/>
          <p:nvPr/>
        </p:nvGrpSpPr>
        <p:grpSpPr>
          <a:xfrm rot="2904786">
            <a:off x="2746426" y="780335"/>
            <a:ext cx="129591" cy="140248"/>
            <a:chOff x="1897063" y="2516188"/>
            <a:chExt cx="129591" cy="140248"/>
          </a:xfrm>
        </p:grpSpPr>
        <p:sp>
          <p:nvSpPr>
            <p:cNvPr id="140" name="Ellipse 13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3" name="Connecteur droit 102"/>
          <p:cNvCxnSpPr/>
          <p:nvPr/>
        </p:nvCxnSpPr>
        <p:spPr>
          <a:xfrm rot="10800000" flipV="1">
            <a:off x="1316415" y="430693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er 30"/>
          <p:cNvGrpSpPr/>
          <p:nvPr/>
        </p:nvGrpSpPr>
        <p:grpSpPr>
          <a:xfrm rot="2904786">
            <a:off x="1156160" y="779583"/>
            <a:ext cx="129591" cy="140248"/>
            <a:chOff x="1897063" y="2516188"/>
            <a:chExt cx="129591" cy="140248"/>
          </a:xfrm>
        </p:grpSpPr>
        <p:sp>
          <p:nvSpPr>
            <p:cNvPr id="138" name="Ellipse 137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r 43"/>
          <p:cNvGrpSpPr/>
          <p:nvPr/>
        </p:nvGrpSpPr>
        <p:grpSpPr>
          <a:xfrm rot="2904786">
            <a:off x="1402526" y="1483677"/>
            <a:ext cx="129591" cy="140248"/>
            <a:chOff x="1897063" y="2516188"/>
            <a:chExt cx="129591" cy="140248"/>
          </a:xfrm>
        </p:grpSpPr>
        <p:sp>
          <p:nvSpPr>
            <p:cNvPr id="136" name="Ellipse 135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6" name="Grouper 46"/>
          <p:cNvGrpSpPr/>
          <p:nvPr/>
        </p:nvGrpSpPr>
        <p:grpSpPr>
          <a:xfrm rot="2904786">
            <a:off x="822590" y="1483676"/>
            <a:ext cx="129591" cy="140248"/>
            <a:chOff x="1897063" y="2516188"/>
            <a:chExt cx="129591" cy="140248"/>
          </a:xfrm>
        </p:grpSpPr>
        <p:sp>
          <p:nvSpPr>
            <p:cNvPr id="134" name="Ellipse 13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r 49"/>
          <p:cNvGrpSpPr/>
          <p:nvPr/>
        </p:nvGrpSpPr>
        <p:grpSpPr>
          <a:xfrm rot="2904786">
            <a:off x="1946737" y="1485180"/>
            <a:ext cx="129591" cy="140248"/>
            <a:chOff x="1897063" y="2516188"/>
            <a:chExt cx="129591" cy="140248"/>
          </a:xfrm>
        </p:grpSpPr>
        <p:sp>
          <p:nvSpPr>
            <p:cNvPr id="132" name="Ellipse 13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r 52"/>
          <p:cNvGrpSpPr/>
          <p:nvPr/>
        </p:nvGrpSpPr>
        <p:grpSpPr>
          <a:xfrm rot="2904786">
            <a:off x="2280694" y="1485180"/>
            <a:ext cx="129591" cy="140248"/>
            <a:chOff x="1897063" y="2516188"/>
            <a:chExt cx="129591" cy="140248"/>
          </a:xfrm>
        </p:grpSpPr>
        <p:sp>
          <p:nvSpPr>
            <p:cNvPr id="130" name="Ellipse 12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r 55"/>
          <p:cNvGrpSpPr/>
          <p:nvPr/>
        </p:nvGrpSpPr>
        <p:grpSpPr>
          <a:xfrm rot="2904786">
            <a:off x="1632673" y="1483677"/>
            <a:ext cx="129591" cy="140248"/>
            <a:chOff x="1897063" y="2516188"/>
            <a:chExt cx="129591" cy="140248"/>
          </a:xfrm>
        </p:grpSpPr>
        <p:sp>
          <p:nvSpPr>
            <p:cNvPr id="128" name="Ellipse 127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0" name="Grouper 58"/>
          <p:cNvGrpSpPr/>
          <p:nvPr/>
        </p:nvGrpSpPr>
        <p:grpSpPr>
          <a:xfrm rot="2904786">
            <a:off x="2563329" y="2139860"/>
            <a:ext cx="129591" cy="140248"/>
            <a:chOff x="1897063" y="2516188"/>
            <a:chExt cx="129591" cy="140248"/>
          </a:xfrm>
        </p:grpSpPr>
        <p:sp>
          <p:nvSpPr>
            <p:cNvPr id="126" name="Ellipse 125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" name="Grouper 61"/>
          <p:cNvGrpSpPr/>
          <p:nvPr/>
        </p:nvGrpSpPr>
        <p:grpSpPr>
          <a:xfrm rot="2904786">
            <a:off x="1993070" y="2139859"/>
            <a:ext cx="129591" cy="140248"/>
            <a:chOff x="1897063" y="2516188"/>
            <a:chExt cx="129591" cy="140248"/>
          </a:xfrm>
        </p:grpSpPr>
        <p:sp>
          <p:nvSpPr>
            <p:cNvPr id="124" name="Ellipse 12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r 64"/>
          <p:cNvGrpSpPr/>
          <p:nvPr/>
        </p:nvGrpSpPr>
        <p:grpSpPr>
          <a:xfrm rot="2904786">
            <a:off x="1386846" y="2139860"/>
            <a:ext cx="129591" cy="140248"/>
            <a:chOff x="1897063" y="2516188"/>
            <a:chExt cx="129591" cy="140248"/>
          </a:xfrm>
        </p:grpSpPr>
        <p:sp>
          <p:nvSpPr>
            <p:cNvPr id="122" name="Ellipse 12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112"/>
          <p:cNvCxnSpPr/>
          <p:nvPr/>
        </p:nvCxnSpPr>
        <p:spPr>
          <a:xfrm rot="10800000" flipH="1" flipV="1">
            <a:off x="2086701" y="431001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rot="5400000">
            <a:off x="836033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16200000" flipH="1">
            <a:off x="1124957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rot="5400000">
            <a:off x="1626608" y="1090926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16200000" flipH="1">
            <a:off x="2018806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rot="16200000" flipH="1">
            <a:off x="1804746" y="1201707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rot="16200000" flipH="1">
            <a:off x="1235745" y="1864706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>
            <a:off x="1981585" y="1755428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rot="16200000" flipH="1">
            <a:off x="2297251" y="1755429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en arc 149"/>
          <p:cNvCxnSpPr/>
          <p:nvPr/>
        </p:nvCxnSpPr>
        <p:spPr>
          <a:xfrm flipH="1">
            <a:off x="2397939" y="851816"/>
            <a:ext cx="480781" cy="656943"/>
          </a:xfrm>
          <a:prstGeom prst="curvedConnector3">
            <a:avLst>
              <a:gd name="adj1" fmla="val -469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rc 152"/>
          <p:cNvCxnSpPr/>
          <p:nvPr/>
        </p:nvCxnSpPr>
        <p:spPr>
          <a:xfrm rot="10800000" flipV="1">
            <a:off x="839010" y="832609"/>
            <a:ext cx="1929146" cy="686441"/>
          </a:xfrm>
          <a:prstGeom prst="curvedConnector3">
            <a:avLst>
              <a:gd name="adj1" fmla="val 1247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9" name="Grouper 228"/>
          <p:cNvGrpSpPr/>
          <p:nvPr/>
        </p:nvGrpSpPr>
        <p:grpSpPr>
          <a:xfrm>
            <a:off x="3228752" y="1341217"/>
            <a:ext cx="4941194" cy="2887912"/>
            <a:chOff x="3228752" y="1341217"/>
            <a:chExt cx="4941194" cy="2887912"/>
          </a:xfrm>
        </p:grpSpPr>
        <p:sp>
          <p:nvSpPr>
            <p:cNvPr id="227" name="Ellipse 226"/>
            <p:cNvSpPr/>
            <p:nvPr/>
          </p:nvSpPr>
          <p:spPr>
            <a:xfrm>
              <a:off x="3228752" y="2856421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Ellipse 225"/>
            <p:cNvSpPr/>
            <p:nvPr/>
          </p:nvSpPr>
          <p:spPr>
            <a:xfrm>
              <a:off x="3228752" y="1823658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r 85"/>
            <p:cNvGrpSpPr/>
            <p:nvPr/>
          </p:nvGrpSpPr>
          <p:grpSpPr>
            <a:xfrm>
              <a:off x="3871895" y="1341217"/>
              <a:ext cx="2064084" cy="2044464"/>
              <a:chOff x="1755716" y="1441609"/>
              <a:chExt cx="2064084" cy="2044464"/>
            </a:xfrm>
            <a:scene3d>
              <a:camera prst="perspectiveFront">
                <a:rot lat="17699988" lon="0" rev="0"/>
              </a:camera>
              <a:lightRig rig="threePt" dir="t"/>
            </a:scene3d>
          </p:grpSpPr>
          <p:grpSp>
            <p:nvGrpSpPr>
              <p:cNvPr id="7" name="Grouper 6"/>
              <p:cNvGrpSpPr/>
              <p:nvPr/>
            </p:nvGrpSpPr>
            <p:grpSpPr>
              <a:xfrm rot="2904786">
                <a:off x="2894305" y="1436281"/>
                <a:ext cx="129591" cy="140248"/>
                <a:chOff x="1897063" y="2516188"/>
                <a:chExt cx="129591" cy="140248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" name="Connecteur droit 11"/>
              <p:cNvCxnSpPr/>
              <p:nvPr/>
            </p:nvCxnSpPr>
            <p:spPr>
              <a:xfrm rot="16200000" flipH="1">
                <a:off x="2818223" y="1783172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r 7"/>
              <p:cNvGrpSpPr/>
              <p:nvPr/>
            </p:nvGrpSpPr>
            <p:grpSpPr>
              <a:xfrm rot="2904786">
                <a:off x="288519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 rot="2904786">
                <a:off x="368488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18" name="Ellipse 1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0" name="Connecteur droit 29"/>
              <p:cNvCxnSpPr/>
              <p:nvPr/>
            </p:nvCxnSpPr>
            <p:spPr>
              <a:xfrm rot="10800000" flipV="1">
                <a:off x="2254869" y="1641987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r 30"/>
              <p:cNvGrpSpPr/>
              <p:nvPr/>
            </p:nvGrpSpPr>
            <p:grpSpPr>
              <a:xfrm rot="2904786">
                <a:off x="2094614" y="1990877"/>
                <a:ext cx="129591" cy="140248"/>
                <a:chOff x="1897063" y="2516188"/>
                <a:chExt cx="129591" cy="140248"/>
              </a:xfrm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" name="Grouper 43"/>
              <p:cNvGrpSpPr/>
              <p:nvPr/>
            </p:nvGrpSpPr>
            <p:grpSpPr>
              <a:xfrm rot="2904786">
                <a:off x="2340980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r 46"/>
              <p:cNvGrpSpPr/>
              <p:nvPr/>
            </p:nvGrpSpPr>
            <p:grpSpPr>
              <a:xfrm rot="2904786">
                <a:off x="1761044" y="2694970"/>
                <a:ext cx="129591" cy="140248"/>
                <a:chOff x="1897063" y="2516188"/>
                <a:chExt cx="129591" cy="140248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er 49"/>
              <p:cNvGrpSpPr/>
              <p:nvPr/>
            </p:nvGrpSpPr>
            <p:grpSpPr>
              <a:xfrm rot="2904786">
                <a:off x="2885191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51" name="Ellipse 5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r 52"/>
              <p:cNvGrpSpPr/>
              <p:nvPr/>
            </p:nvGrpSpPr>
            <p:grpSpPr>
              <a:xfrm rot="2904786">
                <a:off x="3219148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6" name="Grouper 55"/>
              <p:cNvGrpSpPr/>
              <p:nvPr/>
            </p:nvGrpSpPr>
            <p:grpSpPr>
              <a:xfrm rot="2904786">
                <a:off x="2571127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57" name="Ellipse 5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r 58"/>
              <p:cNvGrpSpPr/>
              <p:nvPr/>
            </p:nvGrpSpPr>
            <p:grpSpPr>
              <a:xfrm rot="2904786">
                <a:off x="3501783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2" name="Grouper 61"/>
              <p:cNvGrpSpPr/>
              <p:nvPr/>
            </p:nvGrpSpPr>
            <p:grpSpPr>
              <a:xfrm rot="2904786">
                <a:off x="2931524" y="3351153"/>
                <a:ext cx="129591" cy="140248"/>
                <a:chOff x="1897063" y="2516188"/>
                <a:chExt cx="129591" cy="140248"/>
              </a:xfrm>
            </p:grpSpPr>
            <p:sp>
              <p:nvSpPr>
                <p:cNvPr id="63" name="Ellipse 6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5" name="Grouper 64"/>
              <p:cNvGrpSpPr/>
              <p:nvPr/>
            </p:nvGrpSpPr>
            <p:grpSpPr>
              <a:xfrm rot="2904786">
                <a:off x="2325300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1" name="Connecteur droit 70"/>
              <p:cNvCxnSpPr/>
              <p:nvPr/>
            </p:nvCxnSpPr>
            <p:spPr>
              <a:xfrm rot="10800000" flipH="1" flipV="1">
                <a:off x="3025155" y="1642295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rot="5400000">
                <a:off x="1774487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rot="16200000" flipH="1">
                <a:off x="2063411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565062" y="230222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16200000" flipH="1">
                <a:off x="2957260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 flipH="1">
                <a:off x="2743200" y="241300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rot="16200000" flipH="1">
                <a:off x="2174199" y="307600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rot="5400000">
                <a:off x="2920039" y="296672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H="1">
                <a:off x="3235705" y="296672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er 211"/>
            <p:cNvGrpSpPr/>
            <p:nvPr/>
          </p:nvGrpSpPr>
          <p:grpSpPr>
            <a:xfrm>
              <a:off x="3871894" y="2740013"/>
              <a:ext cx="2064084" cy="1489116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161" name="Connecteur en arc 160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en arc 161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171" name="Ellipse 17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0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181" name="Ellipse 18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187" name="Ellipse 18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2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193" name="Ellipse 19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8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199" name="Ellipse 19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10" name="Connecteur en arc 209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en arc 210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Connecteur droit 213"/>
            <p:cNvCxnSpPr/>
            <p:nvPr/>
          </p:nvCxnSpPr>
          <p:spPr>
            <a:xfrm rot="5400000">
              <a:off x="5357654" y="2732614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 rot="5400000">
              <a:off x="4949544" y="3003417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rot="5400000">
              <a:off x="3435536" y="2986619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rot="5400000">
              <a:off x="4047100" y="3284203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ZoneTexte 223"/>
            <p:cNvSpPr txBox="1"/>
            <p:nvPr/>
          </p:nvSpPr>
          <p:spPr>
            <a:xfrm>
              <a:off x="6712659" y="2229084"/>
              <a:ext cx="145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Configuration</a:t>
              </a:r>
              <a:endParaRPr lang="fr-FR" dirty="0"/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6712659" y="3278444"/>
              <a:ext cx="126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Contraintes</a:t>
              </a:r>
              <a:endParaRPr lang="fr-FR" dirty="0"/>
            </a:p>
          </p:txBody>
        </p:sp>
        <p:cxnSp>
          <p:nvCxnSpPr>
            <p:cNvPr id="223" name="Connecteur droit 222"/>
            <p:cNvCxnSpPr/>
            <p:nvPr/>
          </p:nvCxnSpPr>
          <p:spPr>
            <a:xfrm rot="5400000">
              <a:off x="5277101" y="3314526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ZoneTexte 145"/>
          <p:cNvSpPr txBox="1"/>
          <p:nvPr/>
        </p:nvSpPr>
        <p:spPr>
          <a:xfrm>
            <a:off x="6495047" y="1680934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(a)</a:t>
            </a:r>
            <a:endParaRPr lang="fr-FR" dirty="0"/>
          </a:p>
        </p:txBody>
      </p:sp>
      <p:sp>
        <p:nvSpPr>
          <p:cNvPr id="147" name="ZoneTexte 146"/>
          <p:cNvSpPr txBox="1"/>
          <p:nvPr/>
        </p:nvSpPr>
        <p:spPr>
          <a:xfrm>
            <a:off x="6712659" y="3748457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(b)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lèche vers le bas 245"/>
          <p:cNvSpPr/>
          <p:nvPr/>
        </p:nvSpPr>
        <p:spPr>
          <a:xfrm>
            <a:off x="5064982" y="1207750"/>
            <a:ext cx="3734702" cy="1962665"/>
          </a:xfrm>
          <a:prstGeom prst="downArrow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orme libre 107"/>
          <p:cNvSpPr/>
          <p:nvPr/>
        </p:nvSpPr>
        <p:spPr>
          <a:xfrm>
            <a:off x="930184" y="1795365"/>
            <a:ext cx="4816321" cy="24740"/>
          </a:xfrm>
          <a:custGeom>
            <a:avLst/>
            <a:gdLst>
              <a:gd name="connsiteX0" fmla="*/ 4816321 w 4816321"/>
              <a:gd name="connsiteY0" fmla="*/ 0 h 24740"/>
              <a:gd name="connsiteX1" fmla="*/ 0 w 4816321"/>
              <a:gd name="connsiteY1" fmla="*/ 24740 h 2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16321" h="24740">
                <a:moveTo>
                  <a:pt x="4816321" y="0"/>
                </a:moveTo>
                <a:lnTo>
                  <a:pt x="0" y="24740"/>
                </a:lnTo>
              </a:path>
            </a:pathLst>
          </a:custGeom>
          <a:ln>
            <a:solidFill>
              <a:srgbClr val="00000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1523611" y="902489"/>
            <a:ext cx="2476245" cy="1752886"/>
          </a:xfrm>
          <a:prstGeom prst="ellipse">
            <a:avLst/>
          </a:prstGeom>
          <a:solidFill>
            <a:schemeClr val="bg1">
              <a:lumMod val="85000"/>
              <a:alpha val="81000"/>
            </a:schemeClr>
          </a:solidFill>
          <a:ln>
            <a:solidFill>
              <a:schemeClr val="accent1">
                <a:shade val="95000"/>
                <a:satMod val="105000"/>
                <a:alpha val="9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128697" y="4052401"/>
            <a:ext cx="3483907" cy="12339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771840" y="3569960"/>
            <a:ext cx="2064084" cy="2044464"/>
            <a:chOff x="1755716" y="1441609"/>
            <a:chExt cx="2064084" cy="2044464"/>
          </a:xfrm>
          <a:scene3d>
            <a:camera prst="perspectiveFront">
              <a:rot lat="17699988" lon="0" rev="0"/>
            </a:camera>
            <a:lightRig rig="threePt" dir="t"/>
          </a:scene3d>
        </p:grpSpPr>
        <p:grpSp>
          <p:nvGrpSpPr>
            <p:cNvPr id="6" name="Grouper 6"/>
            <p:cNvGrpSpPr/>
            <p:nvPr/>
          </p:nvGrpSpPr>
          <p:grpSpPr>
            <a:xfrm rot="2904786">
              <a:off x="2894305" y="1436281"/>
              <a:ext cx="129591" cy="140248"/>
              <a:chOff x="1897063" y="2516188"/>
              <a:chExt cx="129591" cy="140248"/>
            </a:xfrm>
          </p:grpSpPr>
          <p:sp>
            <p:nvSpPr>
              <p:cNvPr id="51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 rot="16200000" flipH="1">
              <a:off x="2818223" y="1783172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r 7"/>
            <p:cNvGrpSpPr/>
            <p:nvPr/>
          </p:nvGrpSpPr>
          <p:grpSpPr>
            <a:xfrm rot="2904786">
              <a:off x="2885190" y="1991629"/>
              <a:ext cx="129591" cy="140248"/>
              <a:chOff x="1897063" y="2516188"/>
              <a:chExt cx="129591" cy="140248"/>
            </a:xfrm>
          </p:grpSpPr>
          <p:sp>
            <p:nvSpPr>
              <p:cNvPr id="49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r 16"/>
            <p:cNvGrpSpPr/>
            <p:nvPr/>
          </p:nvGrpSpPr>
          <p:grpSpPr>
            <a:xfrm rot="2904786">
              <a:off x="3684880" y="1991629"/>
              <a:ext cx="129591" cy="140248"/>
              <a:chOff x="1897063" y="2516188"/>
              <a:chExt cx="129591" cy="140248"/>
            </a:xfrm>
          </p:grpSpPr>
          <p:sp>
            <p:nvSpPr>
              <p:cNvPr id="47" name="Ellipse 4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" name="Connecteur droit 9"/>
            <p:cNvCxnSpPr/>
            <p:nvPr/>
          </p:nvCxnSpPr>
          <p:spPr>
            <a:xfrm rot="10800000" flipV="1">
              <a:off x="2254869" y="1641987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r 30"/>
            <p:cNvGrpSpPr/>
            <p:nvPr/>
          </p:nvGrpSpPr>
          <p:grpSpPr>
            <a:xfrm rot="2904786">
              <a:off x="2094614" y="1990877"/>
              <a:ext cx="129591" cy="140248"/>
              <a:chOff x="1897063" y="2516188"/>
              <a:chExt cx="129591" cy="140248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r 43"/>
            <p:cNvGrpSpPr/>
            <p:nvPr/>
          </p:nvGrpSpPr>
          <p:grpSpPr>
            <a:xfrm rot="2904786">
              <a:off x="2340980" y="2694971"/>
              <a:ext cx="129591" cy="140248"/>
              <a:chOff x="1897063" y="2516188"/>
              <a:chExt cx="129591" cy="140248"/>
            </a:xfrm>
          </p:grpSpPr>
          <p:sp>
            <p:nvSpPr>
              <p:cNvPr id="43" name="Ellipse 4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r 46"/>
            <p:cNvGrpSpPr/>
            <p:nvPr/>
          </p:nvGrpSpPr>
          <p:grpSpPr>
            <a:xfrm rot="2904786">
              <a:off x="1761044" y="2694970"/>
              <a:ext cx="129591" cy="140248"/>
              <a:chOff x="1897063" y="2516188"/>
              <a:chExt cx="129591" cy="140248"/>
            </a:xfrm>
          </p:grpSpPr>
          <p:sp>
            <p:nvSpPr>
              <p:cNvPr id="41" name="Ellipse 4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49"/>
            <p:cNvGrpSpPr/>
            <p:nvPr/>
          </p:nvGrpSpPr>
          <p:grpSpPr>
            <a:xfrm rot="2904786">
              <a:off x="2885191" y="2696474"/>
              <a:ext cx="129591" cy="140248"/>
              <a:chOff x="1897063" y="2516188"/>
              <a:chExt cx="129591" cy="14024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52"/>
            <p:cNvGrpSpPr/>
            <p:nvPr/>
          </p:nvGrpSpPr>
          <p:grpSpPr>
            <a:xfrm rot="2904786">
              <a:off x="3219148" y="2696474"/>
              <a:ext cx="129591" cy="140248"/>
              <a:chOff x="1897063" y="2516188"/>
              <a:chExt cx="129591" cy="140248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r 55"/>
            <p:cNvGrpSpPr/>
            <p:nvPr/>
          </p:nvGrpSpPr>
          <p:grpSpPr>
            <a:xfrm rot="2904786">
              <a:off x="2571127" y="2694971"/>
              <a:ext cx="129591" cy="140248"/>
              <a:chOff x="1897063" y="2516188"/>
              <a:chExt cx="129591" cy="140248"/>
            </a:xfrm>
          </p:grpSpPr>
          <p:sp>
            <p:nvSpPr>
              <p:cNvPr id="35" name="Ellipse 3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r 58"/>
            <p:cNvGrpSpPr/>
            <p:nvPr/>
          </p:nvGrpSpPr>
          <p:grpSpPr>
            <a:xfrm rot="2904786">
              <a:off x="3501783" y="3351154"/>
              <a:ext cx="129591" cy="140248"/>
              <a:chOff x="1897063" y="2516188"/>
              <a:chExt cx="129591" cy="140248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 rot="2904786">
              <a:off x="2931524" y="3351153"/>
              <a:ext cx="129591" cy="140248"/>
              <a:chOff x="1897063" y="2516188"/>
              <a:chExt cx="129591" cy="140248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r 64"/>
            <p:cNvGrpSpPr/>
            <p:nvPr/>
          </p:nvGrpSpPr>
          <p:grpSpPr>
            <a:xfrm rot="2904786">
              <a:off x="2325300" y="3351154"/>
              <a:ext cx="129591" cy="140248"/>
              <a:chOff x="1897063" y="2516188"/>
              <a:chExt cx="129591" cy="140248"/>
            </a:xfrm>
          </p:grpSpPr>
          <p:sp>
            <p:nvSpPr>
              <p:cNvPr id="29" name="Ellipse 2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 rot="10800000" flipH="1" flipV="1">
              <a:off x="3025155" y="1642295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1774487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2063411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>
              <a:off x="2565062" y="2302220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16200000" flipH="1">
              <a:off x="2957260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16200000" flipH="1">
              <a:off x="2743200" y="2413001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16200000" flipH="1">
              <a:off x="2174199" y="3076000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5400000">
              <a:off x="2920039" y="2966722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16200000" flipH="1">
              <a:off x="3235705" y="2966723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er 249"/>
          <p:cNvGrpSpPr/>
          <p:nvPr/>
        </p:nvGrpSpPr>
        <p:grpSpPr>
          <a:xfrm>
            <a:off x="2014859" y="1042843"/>
            <a:ext cx="1356103" cy="1387790"/>
            <a:chOff x="1093992" y="3898571"/>
            <a:chExt cx="1356103" cy="1387790"/>
          </a:xfrm>
        </p:grpSpPr>
        <p:grpSp>
          <p:nvGrpSpPr>
            <p:cNvPr id="55" name="Grouper 6"/>
            <p:cNvGrpSpPr/>
            <p:nvPr/>
          </p:nvGrpSpPr>
          <p:grpSpPr>
            <a:xfrm rot="2904786">
              <a:off x="1640641" y="3894953"/>
              <a:ext cx="87999" cy="95236"/>
              <a:chOff x="1897063" y="2516188"/>
              <a:chExt cx="129591" cy="140248"/>
            </a:xfrm>
          </p:grpSpPr>
          <p:sp>
            <p:nvSpPr>
              <p:cNvPr id="56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8" name="Connecteur droit 57"/>
            <p:cNvCxnSpPr/>
            <p:nvPr/>
          </p:nvCxnSpPr>
          <p:spPr>
            <a:xfrm rot="16200000" flipH="1">
              <a:off x="1588977" y="4130511"/>
              <a:ext cx="1913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er 7"/>
            <p:cNvGrpSpPr/>
            <p:nvPr/>
          </p:nvGrpSpPr>
          <p:grpSpPr>
            <a:xfrm rot="2904786">
              <a:off x="1634452" y="4272064"/>
              <a:ext cx="87999" cy="95236"/>
              <a:chOff x="1897063" y="2516188"/>
              <a:chExt cx="129591" cy="140248"/>
            </a:xfrm>
          </p:grpSpPr>
          <p:sp>
            <p:nvSpPr>
              <p:cNvPr id="60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r 16"/>
            <p:cNvGrpSpPr/>
            <p:nvPr/>
          </p:nvGrpSpPr>
          <p:grpSpPr>
            <a:xfrm rot="2904786">
              <a:off x="2177484" y="4272064"/>
              <a:ext cx="87999" cy="95236"/>
              <a:chOff x="1897063" y="2516188"/>
              <a:chExt cx="129591" cy="140248"/>
            </a:xfrm>
          </p:grpSpPr>
          <p:sp>
            <p:nvSpPr>
              <p:cNvPr id="63" name="Ellipse 6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5" name="Connecteur droit 64"/>
            <p:cNvCxnSpPr/>
            <p:nvPr/>
          </p:nvCxnSpPr>
          <p:spPr>
            <a:xfrm rot="10800000" flipV="1">
              <a:off x="1206430" y="4034638"/>
              <a:ext cx="432476" cy="239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r 43"/>
            <p:cNvGrpSpPr/>
            <p:nvPr/>
          </p:nvGrpSpPr>
          <p:grpSpPr>
            <a:xfrm rot="2904786">
              <a:off x="2358477" y="4749160"/>
              <a:ext cx="87999" cy="95236"/>
              <a:chOff x="1897063" y="2516188"/>
              <a:chExt cx="129591" cy="140248"/>
            </a:xfrm>
          </p:grpSpPr>
          <p:sp>
            <p:nvSpPr>
              <p:cNvPr id="70" name="Ellipse 6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Ellipse 7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2" name="Grouper 46"/>
            <p:cNvGrpSpPr/>
            <p:nvPr/>
          </p:nvGrpSpPr>
          <p:grpSpPr>
            <a:xfrm rot="2904786">
              <a:off x="1964669" y="4749159"/>
              <a:ext cx="87999" cy="95236"/>
              <a:chOff x="1897063" y="2516188"/>
              <a:chExt cx="129591" cy="140248"/>
            </a:xfrm>
          </p:grpSpPr>
          <p:sp>
            <p:nvSpPr>
              <p:cNvPr id="73" name="Ellipse 7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5" name="Grouper 49"/>
            <p:cNvGrpSpPr/>
            <p:nvPr/>
          </p:nvGrpSpPr>
          <p:grpSpPr>
            <a:xfrm rot="2904786">
              <a:off x="1634452" y="4750692"/>
              <a:ext cx="87999" cy="95236"/>
              <a:chOff x="1897063" y="2516188"/>
              <a:chExt cx="129591" cy="140248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1" name="Grouper 55"/>
            <p:cNvGrpSpPr/>
            <p:nvPr/>
          </p:nvGrpSpPr>
          <p:grpSpPr>
            <a:xfrm rot="2904786">
              <a:off x="1421186" y="4749671"/>
              <a:ext cx="87999" cy="95236"/>
              <a:chOff x="1897063" y="2516188"/>
              <a:chExt cx="129591" cy="140248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0" name="Grouper 64"/>
            <p:cNvGrpSpPr/>
            <p:nvPr/>
          </p:nvGrpSpPr>
          <p:grpSpPr>
            <a:xfrm rot="2904786">
              <a:off x="2347829" y="5194744"/>
              <a:ext cx="87999" cy="95236"/>
              <a:chOff x="1897063" y="2516188"/>
              <a:chExt cx="129591" cy="140248"/>
            </a:xfrm>
          </p:grpSpPr>
          <p:sp>
            <p:nvSpPr>
              <p:cNvPr id="91" name="Ellipse 9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3" name="Connecteur droit 92"/>
            <p:cNvCxnSpPr/>
            <p:nvPr/>
          </p:nvCxnSpPr>
          <p:spPr>
            <a:xfrm rot="10800000" flipH="1" flipV="1">
              <a:off x="1729495" y="4034848"/>
              <a:ext cx="432476" cy="239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5400000">
              <a:off x="1973798" y="4482460"/>
              <a:ext cx="293214" cy="15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rot="16200000" flipH="1">
              <a:off x="2169993" y="4482460"/>
              <a:ext cx="293214" cy="15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rot="5400000">
              <a:off x="1417067" y="4482972"/>
              <a:ext cx="293214" cy="15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16200000" flipH="1">
              <a:off x="1538033" y="4558199"/>
              <a:ext cx="293216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16200000" flipH="1">
              <a:off x="2245224" y="5007899"/>
              <a:ext cx="293216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r 6"/>
            <p:cNvGrpSpPr/>
            <p:nvPr/>
          </p:nvGrpSpPr>
          <p:grpSpPr>
            <a:xfrm rot="2904786">
              <a:off x="1097610" y="4299459"/>
              <a:ext cx="87999" cy="95236"/>
              <a:chOff x="1897063" y="2516188"/>
              <a:chExt cx="129591" cy="140248"/>
            </a:xfrm>
          </p:grpSpPr>
          <p:sp>
            <p:nvSpPr>
              <p:cNvPr id="105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16" name="ZoneTexte 115"/>
          <p:cNvSpPr txBox="1"/>
          <p:nvPr/>
        </p:nvSpPr>
        <p:spPr>
          <a:xfrm>
            <a:off x="1326521" y="468868"/>
            <a:ext cx="294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Netconf</a:t>
            </a:r>
            <a:r>
              <a:rPr lang="fr-FR" dirty="0" smtClean="0"/>
              <a:t> </a:t>
            </a:r>
            <a:r>
              <a:rPr lang="fr-FR" dirty="0" err="1" smtClean="0"/>
              <a:t>edit-config</a:t>
            </a:r>
            <a:r>
              <a:rPr lang="fr-FR" dirty="0" smtClean="0"/>
              <a:t> </a:t>
            </a:r>
            <a:r>
              <a:rPr lang="fr-FR" dirty="0" err="1" smtClean="0"/>
              <a:t>operation</a:t>
            </a:r>
            <a:endParaRPr lang="fr-FR" dirty="0"/>
          </a:p>
        </p:txBody>
      </p:sp>
      <p:sp>
        <p:nvSpPr>
          <p:cNvPr id="118" name="ZoneTexte 117"/>
          <p:cNvSpPr txBox="1"/>
          <p:nvPr/>
        </p:nvSpPr>
        <p:spPr>
          <a:xfrm>
            <a:off x="6175835" y="5325564"/>
            <a:ext cx="145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7" name="Rectangle 96"/>
          <p:cNvSpPr/>
          <p:nvPr/>
        </p:nvSpPr>
        <p:spPr>
          <a:xfrm>
            <a:off x="5007925" y="838200"/>
            <a:ext cx="3956700" cy="5041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6080075" y="4688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</a:t>
            </a:r>
            <a:r>
              <a:rPr lang="fr-FR" dirty="0" err="1" smtClean="0"/>
              <a:t>Netconf</a:t>
            </a:r>
            <a:endParaRPr lang="fr-FR" dirty="0"/>
          </a:p>
        </p:txBody>
      </p:sp>
      <p:grpSp>
        <p:nvGrpSpPr>
          <p:cNvPr id="236" name="Grouper 235"/>
          <p:cNvGrpSpPr/>
          <p:nvPr/>
        </p:nvGrpSpPr>
        <p:grpSpPr>
          <a:xfrm>
            <a:off x="5978391" y="1034463"/>
            <a:ext cx="1917174" cy="1828427"/>
            <a:chOff x="417579" y="3539747"/>
            <a:chExt cx="2900338" cy="2766080"/>
          </a:xfrm>
        </p:grpSpPr>
        <p:sp>
          <p:nvSpPr>
            <p:cNvPr id="178" name="Ellipse 177"/>
            <p:cNvSpPr/>
            <p:nvPr/>
          </p:nvSpPr>
          <p:spPr>
            <a:xfrm>
              <a:off x="417579" y="5362632"/>
              <a:ext cx="2900338" cy="9431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Ellipse 178"/>
            <p:cNvSpPr/>
            <p:nvPr/>
          </p:nvSpPr>
          <p:spPr>
            <a:xfrm>
              <a:off x="417579" y="4022188"/>
              <a:ext cx="2763043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0" name="Grouper 179"/>
            <p:cNvGrpSpPr/>
            <p:nvPr/>
          </p:nvGrpSpPr>
          <p:grpSpPr>
            <a:xfrm>
              <a:off x="645080" y="3539747"/>
              <a:ext cx="1997048" cy="2043711"/>
              <a:chOff x="667308" y="983694"/>
              <a:chExt cx="1997048" cy="2043711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grpSp>
            <p:nvGrpSpPr>
              <p:cNvPr id="181" name="Grouper 6"/>
              <p:cNvGrpSpPr/>
              <p:nvPr/>
            </p:nvGrpSpPr>
            <p:grpSpPr>
              <a:xfrm rot="2904786">
                <a:off x="1472324" y="978366"/>
                <a:ext cx="129591" cy="140248"/>
                <a:chOff x="1897063" y="2516188"/>
                <a:chExt cx="129591" cy="140248"/>
              </a:xfrm>
            </p:grpSpPr>
            <p:sp>
              <p:nvSpPr>
                <p:cNvPr id="219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82" name="Connecteur droit 181"/>
              <p:cNvCxnSpPr/>
              <p:nvPr/>
            </p:nvCxnSpPr>
            <p:spPr>
              <a:xfrm rot="16200000" flipH="1">
                <a:off x="1396242" y="1325257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er 7"/>
              <p:cNvGrpSpPr/>
              <p:nvPr/>
            </p:nvGrpSpPr>
            <p:grpSpPr>
              <a:xfrm rot="2904786">
                <a:off x="1463209" y="1533714"/>
                <a:ext cx="129591" cy="140248"/>
                <a:chOff x="1897063" y="2516188"/>
                <a:chExt cx="129591" cy="140248"/>
              </a:xfrm>
            </p:grpSpPr>
            <p:sp>
              <p:nvSpPr>
                <p:cNvPr id="217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9" name="Grouper 16"/>
              <p:cNvGrpSpPr/>
              <p:nvPr/>
            </p:nvGrpSpPr>
            <p:grpSpPr>
              <a:xfrm rot="2904786">
                <a:off x="2262899" y="1533714"/>
                <a:ext cx="129591" cy="140248"/>
                <a:chOff x="1897063" y="2516188"/>
                <a:chExt cx="129591" cy="140248"/>
              </a:xfrm>
            </p:grpSpPr>
            <p:sp>
              <p:nvSpPr>
                <p:cNvPr id="215" name="Ellipse 21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90" name="Connecteur droit 189"/>
              <p:cNvCxnSpPr/>
              <p:nvPr/>
            </p:nvCxnSpPr>
            <p:spPr>
              <a:xfrm rot="10800000" flipV="1">
                <a:off x="832888" y="1184072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r 43"/>
              <p:cNvGrpSpPr/>
              <p:nvPr/>
            </p:nvGrpSpPr>
            <p:grpSpPr>
              <a:xfrm rot="2904786">
                <a:off x="2529436" y="2236303"/>
                <a:ext cx="129591" cy="140248"/>
                <a:chOff x="1897063" y="2516188"/>
                <a:chExt cx="129591" cy="140248"/>
              </a:xfrm>
            </p:grpSpPr>
            <p:sp>
              <p:nvSpPr>
                <p:cNvPr id="213" name="Ellipse 21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2" name="Grouper 46"/>
              <p:cNvGrpSpPr/>
              <p:nvPr/>
            </p:nvGrpSpPr>
            <p:grpSpPr>
              <a:xfrm rot="2904786">
                <a:off x="1949500" y="2236302"/>
                <a:ext cx="129591" cy="140248"/>
                <a:chOff x="1897063" y="2516188"/>
                <a:chExt cx="129591" cy="140248"/>
              </a:xfrm>
            </p:grpSpPr>
            <p:sp>
              <p:nvSpPr>
                <p:cNvPr id="211" name="Ellipse 21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3" name="Grouper 49"/>
              <p:cNvGrpSpPr/>
              <p:nvPr/>
            </p:nvGrpSpPr>
            <p:grpSpPr>
              <a:xfrm rot="2904786">
                <a:off x="1463210" y="2238559"/>
                <a:ext cx="129591" cy="140248"/>
                <a:chOff x="1897063" y="2516188"/>
                <a:chExt cx="129591" cy="140248"/>
              </a:xfrm>
            </p:grpSpPr>
            <p:sp>
              <p:nvSpPr>
                <p:cNvPr id="209" name="Ellipse 20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4" name="Grouper 55"/>
              <p:cNvGrpSpPr/>
              <p:nvPr/>
            </p:nvGrpSpPr>
            <p:grpSpPr>
              <a:xfrm rot="2904786">
                <a:off x="1149146" y="2237056"/>
                <a:ext cx="129591" cy="140248"/>
                <a:chOff x="1897063" y="2516188"/>
                <a:chExt cx="129591" cy="140248"/>
              </a:xfrm>
            </p:grpSpPr>
            <p:sp>
              <p:nvSpPr>
                <p:cNvPr id="207" name="Ellipse 20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5" name="Grouper 64"/>
              <p:cNvGrpSpPr/>
              <p:nvPr/>
            </p:nvGrpSpPr>
            <p:grpSpPr>
              <a:xfrm rot="2904786">
                <a:off x="2513756" y="2892486"/>
                <a:ext cx="129591" cy="140248"/>
                <a:chOff x="1897063" y="2516188"/>
                <a:chExt cx="129591" cy="140248"/>
              </a:xfrm>
            </p:grpSpPr>
            <p:sp>
              <p:nvSpPr>
                <p:cNvPr id="205" name="Ellipse 20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96" name="Connecteur droit 195"/>
              <p:cNvCxnSpPr/>
              <p:nvPr/>
            </p:nvCxnSpPr>
            <p:spPr>
              <a:xfrm rot="10800000" flipH="1" flipV="1">
                <a:off x="1603174" y="1184380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rot="5400000">
                <a:off x="1962943" y="184355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rot="16200000" flipH="1">
                <a:off x="2251867" y="184355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>
              <a:xfrm rot="5400000">
                <a:off x="1143081" y="1844305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>
              <a:xfrm rot="16200000" flipH="1">
                <a:off x="1321219" y="1955086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/>
              <p:cNvCxnSpPr/>
              <p:nvPr/>
            </p:nvCxnSpPr>
            <p:spPr>
              <a:xfrm rot="16200000" flipH="1">
                <a:off x="2362655" y="2617332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er 6"/>
              <p:cNvGrpSpPr/>
              <p:nvPr/>
            </p:nvGrpSpPr>
            <p:grpSpPr>
              <a:xfrm rot="2904786">
                <a:off x="672636" y="1574056"/>
                <a:ext cx="129591" cy="140248"/>
                <a:chOff x="1897063" y="2516188"/>
                <a:chExt cx="129591" cy="140248"/>
              </a:xfrm>
            </p:grpSpPr>
            <p:sp>
              <p:nvSpPr>
                <p:cNvPr id="203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21" name="Grouper 220"/>
            <p:cNvGrpSpPr/>
            <p:nvPr/>
          </p:nvGrpSpPr>
          <p:grpSpPr>
            <a:xfrm>
              <a:off x="1492129" y="5489838"/>
              <a:ext cx="1190794" cy="785775"/>
              <a:chOff x="2434513" y="4476057"/>
              <a:chExt cx="1190794" cy="785775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222" name="Connecteur en arc 221"/>
              <p:cNvCxnSpPr/>
              <p:nvPr/>
            </p:nvCxnSpPr>
            <p:spPr>
              <a:xfrm rot="10800000">
                <a:off x="2984251" y="4608034"/>
                <a:ext cx="522556" cy="554254"/>
              </a:xfrm>
              <a:prstGeom prst="curvedConnector3">
                <a:avLst>
                  <a:gd name="adj1" fmla="val 1548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er 46"/>
              <p:cNvGrpSpPr/>
              <p:nvPr/>
            </p:nvGrpSpPr>
            <p:grpSpPr>
              <a:xfrm rot="2904786">
                <a:off x="2926131" y="4470729"/>
                <a:ext cx="129591" cy="140248"/>
                <a:chOff x="1897063" y="2516188"/>
                <a:chExt cx="129591" cy="140248"/>
              </a:xfrm>
            </p:grpSpPr>
            <p:sp>
              <p:nvSpPr>
                <p:cNvPr id="231" name="Ellipse 23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4" name="Grouper 49"/>
              <p:cNvGrpSpPr/>
              <p:nvPr/>
            </p:nvGrpSpPr>
            <p:grpSpPr>
              <a:xfrm rot="2904786">
                <a:off x="2439841" y="4472986"/>
                <a:ext cx="129591" cy="140248"/>
                <a:chOff x="1897063" y="2516188"/>
                <a:chExt cx="129591" cy="140248"/>
              </a:xfrm>
            </p:grpSpPr>
            <p:sp>
              <p:nvSpPr>
                <p:cNvPr id="229" name="Ellipse 22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5" name="Grouper 64"/>
              <p:cNvGrpSpPr/>
              <p:nvPr/>
            </p:nvGrpSpPr>
            <p:grpSpPr>
              <a:xfrm rot="2904786">
                <a:off x="3490387" y="5126913"/>
                <a:ext cx="129591" cy="140248"/>
                <a:chOff x="1897063" y="2516188"/>
                <a:chExt cx="129591" cy="140248"/>
              </a:xfrm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26" name="Connecteur en arc 225"/>
              <p:cNvCxnSpPr/>
              <p:nvPr/>
            </p:nvCxnSpPr>
            <p:spPr>
              <a:xfrm rot="10800000">
                <a:off x="2452188" y="4589656"/>
                <a:ext cx="1035496" cy="606024"/>
              </a:xfrm>
              <a:prstGeom prst="curvedConnector3">
                <a:avLst>
                  <a:gd name="adj1" fmla="val 1232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Connecteur droit 232"/>
            <p:cNvCxnSpPr/>
            <p:nvPr/>
          </p:nvCxnSpPr>
          <p:spPr>
            <a:xfrm rot="5400000">
              <a:off x="1093506" y="5199247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rot="5400000">
              <a:off x="1579802" y="5199248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rot="5400000">
              <a:off x="2202121" y="5517118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237"/>
          <p:cNvSpPr/>
          <p:nvPr/>
        </p:nvSpPr>
        <p:spPr>
          <a:xfrm>
            <a:off x="5705410" y="3170415"/>
            <a:ext cx="257595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Validation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40" name="Connecteur droit 239"/>
          <p:cNvCxnSpPr>
            <a:stCxn id="97" idx="1"/>
            <a:endCxn id="238" idx="1"/>
          </p:cNvCxnSpPr>
          <p:nvPr/>
        </p:nvCxnSpPr>
        <p:spPr>
          <a:xfrm rot="10800000" flipH="1">
            <a:off x="5007924" y="3355081"/>
            <a:ext cx="697485" cy="389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>
            <a:stCxn id="238" idx="3"/>
            <a:endCxn id="97" idx="3"/>
          </p:cNvCxnSpPr>
          <p:nvPr/>
        </p:nvCxnSpPr>
        <p:spPr>
          <a:xfrm>
            <a:off x="8281361" y="3355081"/>
            <a:ext cx="683264" cy="389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2579738" y="3026467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(a)</a:t>
            </a:r>
            <a:endParaRPr lang="fr-FR" dirty="0"/>
          </a:p>
        </p:txBody>
      </p:sp>
      <p:sp>
        <p:nvSpPr>
          <p:cNvPr id="248" name="ZoneTexte 247"/>
          <p:cNvSpPr txBox="1"/>
          <p:nvPr/>
        </p:nvSpPr>
        <p:spPr>
          <a:xfrm>
            <a:off x="4561994" y="232741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(b)</a:t>
            </a:r>
            <a:endParaRPr lang="fr-FR" dirty="0"/>
          </a:p>
        </p:txBody>
      </p:sp>
      <p:sp>
        <p:nvSpPr>
          <p:cNvPr id="249" name="ZoneTexte 248"/>
          <p:cNvSpPr txBox="1"/>
          <p:nvPr/>
        </p:nvSpPr>
        <p:spPr>
          <a:xfrm>
            <a:off x="4395132" y="5140898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(c)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llipse 344"/>
          <p:cNvSpPr/>
          <p:nvPr/>
        </p:nvSpPr>
        <p:spPr>
          <a:xfrm>
            <a:off x="2728532" y="5092427"/>
            <a:ext cx="3483907" cy="13694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Ellipse 345"/>
          <p:cNvSpPr/>
          <p:nvPr/>
        </p:nvSpPr>
        <p:spPr>
          <a:xfrm>
            <a:off x="2718528" y="3713226"/>
            <a:ext cx="3483907" cy="12339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1190196" y="2348186"/>
            <a:ext cx="2900338" cy="94319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1190196" y="1007742"/>
            <a:ext cx="2763043" cy="12339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4969821" y="2102778"/>
            <a:ext cx="3483907" cy="12339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969821" y="1070015"/>
            <a:ext cx="3483907" cy="12339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5612964" y="587574"/>
            <a:ext cx="2064084" cy="2044464"/>
            <a:chOff x="1755716" y="1441609"/>
            <a:chExt cx="2064084" cy="2044464"/>
          </a:xfrm>
          <a:scene3d>
            <a:camera prst="perspectiveFront">
              <a:rot lat="17699988" lon="0" rev="0"/>
            </a:camera>
            <a:lightRig rig="threePt" dir="t"/>
          </a:scene3d>
        </p:grpSpPr>
        <p:grpSp>
          <p:nvGrpSpPr>
            <p:cNvPr id="7" name="Grouper 6"/>
            <p:cNvGrpSpPr/>
            <p:nvPr/>
          </p:nvGrpSpPr>
          <p:grpSpPr>
            <a:xfrm rot="2904786">
              <a:off x="2894305" y="1436281"/>
              <a:ext cx="129591" cy="140248"/>
              <a:chOff x="1897063" y="2516188"/>
              <a:chExt cx="129591" cy="140248"/>
            </a:xfrm>
          </p:grpSpPr>
          <p:sp>
            <p:nvSpPr>
              <p:cNvPr id="52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" name="Connecteur droit 7"/>
            <p:cNvCxnSpPr/>
            <p:nvPr/>
          </p:nvCxnSpPr>
          <p:spPr>
            <a:xfrm rot="16200000" flipH="1">
              <a:off x="2818223" y="1783172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r 7"/>
            <p:cNvGrpSpPr/>
            <p:nvPr/>
          </p:nvGrpSpPr>
          <p:grpSpPr>
            <a:xfrm rot="2904786">
              <a:off x="2885190" y="1991629"/>
              <a:ext cx="129591" cy="140248"/>
              <a:chOff x="1897063" y="2516188"/>
              <a:chExt cx="129591" cy="140248"/>
            </a:xfrm>
          </p:grpSpPr>
          <p:sp>
            <p:nvSpPr>
              <p:cNvPr id="50" name="Ellipse 4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er 16"/>
            <p:cNvGrpSpPr/>
            <p:nvPr/>
          </p:nvGrpSpPr>
          <p:grpSpPr>
            <a:xfrm rot="2904786">
              <a:off x="3684880" y="1991629"/>
              <a:ext cx="129591" cy="140248"/>
              <a:chOff x="1897063" y="2516188"/>
              <a:chExt cx="129591" cy="140248"/>
            </a:xfrm>
          </p:grpSpPr>
          <p:sp>
            <p:nvSpPr>
              <p:cNvPr id="48" name="Ellipse 1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1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10"/>
            <p:cNvCxnSpPr/>
            <p:nvPr/>
          </p:nvCxnSpPr>
          <p:spPr>
            <a:xfrm rot="10800000" flipV="1">
              <a:off x="2254869" y="1641987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r 30"/>
            <p:cNvGrpSpPr/>
            <p:nvPr/>
          </p:nvGrpSpPr>
          <p:grpSpPr>
            <a:xfrm rot="2904786">
              <a:off x="2094614" y="1990877"/>
              <a:ext cx="129591" cy="140248"/>
              <a:chOff x="1897063" y="2516188"/>
              <a:chExt cx="129591" cy="140248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r 43"/>
            <p:cNvGrpSpPr/>
            <p:nvPr/>
          </p:nvGrpSpPr>
          <p:grpSpPr>
            <a:xfrm rot="2904786">
              <a:off x="2340980" y="2694971"/>
              <a:ext cx="129591" cy="140248"/>
              <a:chOff x="1897063" y="2516188"/>
              <a:chExt cx="129591" cy="140248"/>
            </a:xfrm>
          </p:grpSpPr>
          <p:sp>
            <p:nvSpPr>
              <p:cNvPr id="44" name="Ellipse 4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46"/>
            <p:cNvGrpSpPr/>
            <p:nvPr/>
          </p:nvGrpSpPr>
          <p:grpSpPr>
            <a:xfrm rot="2904786">
              <a:off x="1761044" y="2694970"/>
              <a:ext cx="129591" cy="140248"/>
              <a:chOff x="1897063" y="2516188"/>
              <a:chExt cx="129591" cy="140248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49"/>
            <p:cNvGrpSpPr/>
            <p:nvPr/>
          </p:nvGrpSpPr>
          <p:grpSpPr>
            <a:xfrm rot="2904786">
              <a:off x="2885191" y="2696474"/>
              <a:ext cx="129591" cy="140248"/>
              <a:chOff x="1897063" y="2516188"/>
              <a:chExt cx="129591" cy="140248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r 52"/>
            <p:cNvGrpSpPr/>
            <p:nvPr/>
          </p:nvGrpSpPr>
          <p:grpSpPr>
            <a:xfrm rot="2904786">
              <a:off x="3219148" y="2696474"/>
              <a:ext cx="129591" cy="140248"/>
              <a:chOff x="1897063" y="2516188"/>
              <a:chExt cx="129591" cy="140248"/>
            </a:xfrm>
          </p:grpSpPr>
          <p:sp>
            <p:nvSpPr>
              <p:cNvPr id="38" name="Ellipse 3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r 55"/>
            <p:cNvGrpSpPr/>
            <p:nvPr/>
          </p:nvGrpSpPr>
          <p:grpSpPr>
            <a:xfrm rot="2904786">
              <a:off x="2571127" y="2694971"/>
              <a:ext cx="129591" cy="140248"/>
              <a:chOff x="1897063" y="2516188"/>
              <a:chExt cx="129591" cy="14024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58"/>
            <p:cNvGrpSpPr/>
            <p:nvPr/>
          </p:nvGrpSpPr>
          <p:grpSpPr>
            <a:xfrm rot="2904786">
              <a:off x="3501783" y="3351154"/>
              <a:ext cx="129591" cy="140248"/>
              <a:chOff x="1897063" y="2516188"/>
              <a:chExt cx="129591" cy="140248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r 61"/>
            <p:cNvGrpSpPr/>
            <p:nvPr/>
          </p:nvGrpSpPr>
          <p:grpSpPr>
            <a:xfrm rot="2904786">
              <a:off x="2931524" y="3351153"/>
              <a:ext cx="129591" cy="140248"/>
              <a:chOff x="1897063" y="2516188"/>
              <a:chExt cx="129591" cy="140248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" name="Grouper 64"/>
            <p:cNvGrpSpPr/>
            <p:nvPr/>
          </p:nvGrpSpPr>
          <p:grpSpPr>
            <a:xfrm rot="2904786">
              <a:off x="2325300" y="3351154"/>
              <a:ext cx="129591" cy="140248"/>
              <a:chOff x="1897063" y="2516188"/>
              <a:chExt cx="129591" cy="140248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" name="Connecteur droit 20"/>
            <p:cNvCxnSpPr/>
            <p:nvPr/>
          </p:nvCxnSpPr>
          <p:spPr>
            <a:xfrm rot="10800000" flipH="1" flipV="1">
              <a:off x="3025155" y="1642295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>
              <a:off x="1774487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16200000" flipH="1">
              <a:off x="2063411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5400000">
              <a:off x="2565062" y="2302220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16200000" flipH="1">
              <a:off x="2957260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16200000" flipH="1">
              <a:off x="2743200" y="2413001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16200000" flipH="1">
              <a:off x="2174199" y="3076000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>
              <a:off x="2920039" y="2966722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16200000" flipH="1">
              <a:off x="3235705" y="2966723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r 53"/>
          <p:cNvGrpSpPr/>
          <p:nvPr/>
        </p:nvGrpSpPr>
        <p:grpSpPr>
          <a:xfrm>
            <a:off x="5612963" y="1986370"/>
            <a:ext cx="2064084" cy="1489116"/>
            <a:chOff x="5207777" y="1134873"/>
            <a:chExt cx="2064084" cy="1489116"/>
          </a:xfrm>
          <a:scene3d>
            <a:camera prst="perspectiveFront">
              <a:rot lat="17700000" lon="0" rev="0"/>
            </a:camera>
            <a:lightRig rig="threePt" dir="t"/>
          </a:scene3d>
        </p:grpSpPr>
        <p:cxnSp>
          <p:nvCxnSpPr>
            <p:cNvPr id="55" name="Connecteur en arc 54"/>
            <p:cNvCxnSpPr/>
            <p:nvPr/>
          </p:nvCxnSpPr>
          <p:spPr>
            <a:xfrm>
              <a:off x="6803503" y="1905871"/>
              <a:ext cx="267586" cy="606778"/>
            </a:xfrm>
            <a:prstGeom prst="curvedConnector3">
              <a:avLst>
                <a:gd name="adj1" fmla="val 190044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en arc 55"/>
            <p:cNvCxnSpPr/>
            <p:nvPr/>
          </p:nvCxnSpPr>
          <p:spPr>
            <a:xfrm rot="10800000" flipV="1">
              <a:off x="5774658" y="1905871"/>
              <a:ext cx="905482" cy="651966"/>
            </a:xfrm>
            <a:prstGeom prst="curvedConnector3">
              <a:avLst>
                <a:gd name="adj1" fmla="val 15442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r 16"/>
            <p:cNvGrpSpPr/>
            <p:nvPr/>
          </p:nvGrpSpPr>
          <p:grpSpPr>
            <a:xfrm rot="2904786">
              <a:off x="7136941" y="1129545"/>
              <a:ext cx="129591" cy="140248"/>
              <a:chOff x="1897063" y="2516188"/>
              <a:chExt cx="129591" cy="140248"/>
            </a:xfrm>
          </p:grpSpPr>
          <p:sp>
            <p:nvSpPr>
              <p:cNvPr id="72" name="Ellipse 7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8" name="Grouper 46"/>
            <p:cNvGrpSpPr/>
            <p:nvPr/>
          </p:nvGrpSpPr>
          <p:grpSpPr>
            <a:xfrm rot="2904786">
              <a:off x="5213105" y="1832886"/>
              <a:ext cx="129591" cy="140248"/>
              <a:chOff x="1897063" y="2516188"/>
              <a:chExt cx="129591" cy="140248"/>
            </a:xfrm>
          </p:grpSpPr>
          <p:sp>
            <p:nvSpPr>
              <p:cNvPr id="70" name="Ellipse 6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Ellipse 7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r 52"/>
            <p:cNvGrpSpPr/>
            <p:nvPr/>
          </p:nvGrpSpPr>
          <p:grpSpPr>
            <a:xfrm rot="2904786">
              <a:off x="6671209" y="1834390"/>
              <a:ext cx="129591" cy="140248"/>
              <a:chOff x="1897063" y="2516188"/>
              <a:chExt cx="129591" cy="140248"/>
            </a:xfrm>
          </p:grpSpPr>
          <p:sp>
            <p:nvSpPr>
              <p:cNvPr id="68" name="Ellipse 6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0" name="Grouper 58"/>
            <p:cNvGrpSpPr/>
            <p:nvPr/>
          </p:nvGrpSpPr>
          <p:grpSpPr>
            <a:xfrm rot="2904786">
              <a:off x="6953844" y="2489070"/>
              <a:ext cx="129591" cy="140248"/>
              <a:chOff x="1897063" y="2516188"/>
              <a:chExt cx="129591" cy="140248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1" name="Grouper 64"/>
            <p:cNvGrpSpPr/>
            <p:nvPr/>
          </p:nvGrpSpPr>
          <p:grpSpPr>
            <a:xfrm rot="2904786">
              <a:off x="5777361" y="2489070"/>
              <a:ext cx="129591" cy="140248"/>
              <a:chOff x="1897063" y="2516188"/>
              <a:chExt cx="129591" cy="140248"/>
            </a:xfrm>
          </p:grpSpPr>
          <p:sp>
            <p:nvSpPr>
              <p:cNvPr id="64" name="Ellipse 6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en arc 61"/>
            <p:cNvCxnSpPr/>
            <p:nvPr/>
          </p:nvCxnSpPr>
          <p:spPr>
            <a:xfrm flipH="1">
              <a:off x="6788454" y="1201026"/>
              <a:ext cx="480781" cy="656943"/>
            </a:xfrm>
            <a:prstGeom prst="curvedConnector3">
              <a:avLst>
                <a:gd name="adj1" fmla="val -46985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en arc 62"/>
            <p:cNvCxnSpPr/>
            <p:nvPr/>
          </p:nvCxnSpPr>
          <p:spPr>
            <a:xfrm rot="10800000" flipV="1">
              <a:off x="5229525" y="1181819"/>
              <a:ext cx="1929146" cy="686441"/>
            </a:xfrm>
            <a:prstGeom prst="curvedConnector3">
              <a:avLst>
                <a:gd name="adj1" fmla="val 12479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necteur droit 73"/>
          <p:cNvCxnSpPr/>
          <p:nvPr/>
        </p:nvCxnSpPr>
        <p:spPr>
          <a:xfrm rot="5400000">
            <a:off x="7098723" y="1978971"/>
            <a:ext cx="917797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6690613" y="2249774"/>
            <a:ext cx="917797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5400000">
            <a:off x="5176605" y="2232976"/>
            <a:ext cx="917797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rot="5400000">
            <a:off x="5788169" y="2530560"/>
            <a:ext cx="841173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190978" y="4020769"/>
            <a:ext cx="145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79" name="ZoneTexte 78"/>
          <p:cNvSpPr txBox="1"/>
          <p:nvPr/>
        </p:nvSpPr>
        <p:spPr>
          <a:xfrm>
            <a:off x="1341283" y="6001962"/>
            <a:ext cx="12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grpSp>
        <p:nvGrpSpPr>
          <p:cNvPr id="156" name="Grouper 155"/>
          <p:cNvGrpSpPr/>
          <p:nvPr/>
        </p:nvGrpSpPr>
        <p:grpSpPr>
          <a:xfrm>
            <a:off x="1417697" y="525301"/>
            <a:ext cx="1997048" cy="2043711"/>
            <a:chOff x="667308" y="983694"/>
            <a:chExt cx="1997048" cy="2043711"/>
          </a:xfrm>
          <a:scene3d>
            <a:camera prst="perspectiveFront">
              <a:rot lat="17700000" lon="0" rev="0"/>
            </a:camera>
            <a:lightRig rig="threePt" dir="t"/>
          </a:scene3d>
        </p:grpSpPr>
        <p:grpSp>
          <p:nvGrpSpPr>
            <p:cNvPr id="81" name="Grouper 6"/>
            <p:cNvGrpSpPr/>
            <p:nvPr/>
          </p:nvGrpSpPr>
          <p:grpSpPr>
            <a:xfrm rot="2904786">
              <a:off x="1472324" y="978366"/>
              <a:ext cx="129591" cy="140248"/>
              <a:chOff x="1897063" y="2516188"/>
              <a:chExt cx="129591" cy="140248"/>
            </a:xfrm>
          </p:grpSpPr>
          <p:sp>
            <p:nvSpPr>
              <p:cNvPr id="82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4" name="Connecteur droit 83"/>
            <p:cNvCxnSpPr/>
            <p:nvPr/>
          </p:nvCxnSpPr>
          <p:spPr>
            <a:xfrm rot="16200000" flipH="1">
              <a:off x="1396242" y="1325257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er 7"/>
            <p:cNvGrpSpPr/>
            <p:nvPr/>
          </p:nvGrpSpPr>
          <p:grpSpPr>
            <a:xfrm rot="2904786">
              <a:off x="1463209" y="1533714"/>
              <a:ext cx="129591" cy="140248"/>
              <a:chOff x="1897063" y="2516188"/>
              <a:chExt cx="129591" cy="140248"/>
            </a:xfrm>
          </p:grpSpPr>
          <p:sp>
            <p:nvSpPr>
              <p:cNvPr id="86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8" name="Grouper 16"/>
            <p:cNvGrpSpPr/>
            <p:nvPr/>
          </p:nvGrpSpPr>
          <p:grpSpPr>
            <a:xfrm rot="2904786">
              <a:off x="2262899" y="1533714"/>
              <a:ext cx="129591" cy="140248"/>
              <a:chOff x="1897063" y="2516188"/>
              <a:chExt cx="129591" cy="140248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1" name="Connecteur droit 90"/>
            <p:cNvCxnSpPr/>
            <p:nvPr/>
          </p:nvCxnSpPr>
          <p:spPr>
            <a:xfrm rot="10800000" flipV="1">
              <a:off x="832888" y="1184072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er 43"/>
            <p:cNvGrpSpPr/>
            <p:nvPr/>
          </p:nvGrpSpPr>
          <p:grpSpPr>
            <a:xfrm rot="2904786">
              <a:off x="2529436" y="2236303"/>
              <a:ext cx="129591" cy="140248"/>
              <a:chOff x="1897063" y="2516188"/>
              <a:chExt cx="129591" cy="140248"/>
            </a:xfrm>
          </p:grpSpPr>
          <p:sp>
            <p:nvSpPr>
              <p:cNvPr id="93" name="Ellipse 9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5" name="Grouper 46"/>
            <p:cNvGrpSpPr/>
            <p:nvPr/>
          </p:nvGrpSpPr>
          <p:grpSpPr>
            <a:xfrm rot="2904786">
              <a:off x="1949500" y="2236302"/>
              <a:ext cx="129591" cy="140248"/>
              <a:chOff x="1897063" y="2516188"/>
              <a:chExt cx="129591" cy="140248"/>
            </a:xfrm>
          </p:grpSpPr>
          <p:sp>
            <p:nvSpPr>
              <p:cNvPr id="96" name="Ellipse 9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8" name="Grouper 49"/>
            <p:cNvGrpSpPr/>
            <p:nvPr/>
          </p:nvGrpSpPr>
          <p:grpSpPr>
            <a:xfrm rot="2904786">
              <a:off x="1463210" y="2238559"/>
              <a:ext cx="129591" cy="140248"/>
              <a:chOff x="1897063" y="2516188"/>
              <a:chExt cx="129591" cy="140248"/>
            </a:xfrm>
          </p:grpSpPr>
          <p:sp>
            <p:nvSpPr>
              <p:cNvPr id="99" name="Ellipse 9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1" name="Grouper 55"/>
            <p:cNvGrpSpPr/>
            <p:nvPr/>
          </p:nvGrpSpPr>
          <p:grpSpPr>
            <a:xfrm rot="2904786">
              <a:off x="1149146" y="2237056"/>
              <a:ext cx="129591" cy="140248"/>
              <a:chOff x="1897063" y="2516188"/>
              <a:chExt cx="129591" cy="140248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4" name="Grouper 64"/>
            <p:cNvGrpSpPr/>
            <p:nvPr/>
          </p:nvGrpSpPr>
          <p:grpSpPr>
            <a:xfrm rot="2904786">
              <a:off x="2513756" y="2892486"/>
              <a:ext cx="129591" cy="140248"/>
              <a:chOff x="1897063" y="2516188"/>
              <a:chExt cx="129591" cy="140248"/>
            </a:xfrm>
          </p:grpSpPr>
          <p:sp>
            <p:nvSpPr>
              <p:cNvPr id="105" name="Ellipse 10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7" name="Connecteur droit 106"/>
            <p:cNvCxnSpPr/>
            <p:nvPr/>
          </p:nvCxnSpPr>
          <p:spPr>
            <a:xfrm rot="10800000" flipH="1" flipV="1">
              <a:off x="1603174" y="1184380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rot="5400000">
              <a:off x="1962943" y="1843550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16200000" flipH="1">
              <a:off x="2251867" y="1843550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rot="5400000">
              <a:off x="1143081" y="1844305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rot="16200000" flipH="1">
              <a:off x="1321219" y="1955086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rot="16200000" flipH="1">
              <a:off x="2362655" y="2617332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r 6"/>
            <p:cNvGrpSpPr/>
            <p:nvPr/>
          </p:nvGrpSpPr>
          <p:grpSpPr>
            <a:xfrm rot="2904786">
              <a:off x="672636" y="1574056"/>
              <a:ext cx="129591" cy="140248"/>
              <a:chOff x="1897063" y="2516188"/>
              <a:chExt cx="129591" cy="140248"/>
            </a:xfrm>
          </p:grpSpPr>
          <p:sp>
            <p:nvSpPr>
              <p:cNvPr id="115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95" name="Grouper 194"/>
          <p:cNvGrpSpPr/>
          <p:nvPr/>
        </p:nvGrpSpPr>
        <p:grpSpPr>
          <a:xfrm>
            <a:off x="2264746" y="2475392"/>
            <a:ext cx="1190794" cy="785775"/>
            <a:chOff x="2434513" y="4476057"/>
            <a:chExt cx="1190794" cy="785775"/>
          </a:xfrm>
          <a:scene3d>
            <a:camera prst="perspectiveFront">
              <a:rot lat="17700000" lon="0" rev="0"/>
            </a:camera>
            <a:lightRig rig="threePt" dir="t"/>
          </a:scene3d>
        </p:grpSpPr>
        <p:cxnSp>
          <p:nvCxnSpPr>
            <p:cNvPr id="119" name="Connecteur en arc 118"/>
            <p:cNvCxnSpPr/>
            <p:nvPr/>
          </p:nvCxnSpPr>
          <p:spPr>
            <a:xfrm rot="10800000">
              <a:off x="2984251" y="4608034"/>
              <a:ext cx="522556" cy="554254"/>
            </a:xfrm>
            <a:prstGeom prst="curvedConnector3">
              <a:avLst>
                <a:gd name="adj1" fmla="val 1548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er 46"/>
            <p:cNvGrpSpPr/>
            <p:nvPr/>
          </p:nvGrpSpPr>
          <p:grpSpPr>
            <a:xfrm rot="2904786">
              <a:off x="2926131" y="4470729"/>
              <a:ext cx="129591" cy="140248"/>
              <a:chOff x="1897063" y="2516188"/>
              <a:chExt cx="129591" cy="140248"/>
            </a:xfrm>
          </p:grpSpPr>
          <p:sp>
            <p:nvSpPr>
              <p:cNvPr id="146" name="Ellipse 14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Ellipse 14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7" name="Grouper 49"/>
            <p:cNvGrpSpPr/>
            <p:nvPr/>
          </p:nvGrpSpPr>
          <p:grpSpPr>
            <a:xfrm rot="2904786">
              <a:off x="2439841" y="4472986"/>
              <a:ext cx="129591" cy="140248"/>
              <a:chOff x="1897063" y="2516188"/>
              <a:chExt cx="129591" cy="140248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9" name="Grouper 64"/>
            <p:cNvGrpSpPr/>
            <p:nvPr/>
          </p:nvGrpSpPr>
          <p:grpSpPr>
            <a:xfrm rot="2904786">
              <a:off x="3490387" y="5126913"/>
              <a:ext cx="129591" cy="140248"/>
              <a:chOff x="1897063" y="2516188"/>
              <a:chExt cx="129591" cy="140248"/>
            </a:xfrm>
          </p:grpSpPr>
          <p:sp>
            <p:nvSpPr>
              <p:cNvPr id="140" name="Ellipse 13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Ellipse 14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6" name="Connecteur en arc 135"/>
            <p:cNvCxnSpPr/>
            <p:nvPr/>
          </p:nvCxnSpPr>
          <p:spPr>
            <a:xfrm rot="10800000">
              <a:off x="2452188" y="4589656"/>
              <a:ext cx="1035496" cy="606024"/>
            </a:xfrm>
            <a:prstGeom prst="curvedConnector3">
              <a:avLst>
                <a:gd name="adj1" fmla="val 1232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eur droit 196"/>
          <p:cNvCxnSpPr/>
          <p:nvPr/>
        </p:nvCxnSpPr>
        <p:spPr>
          <a:xfrm rot="5400000">
            <a:off x="1866123" y="2184801"/>
            <a:ext cx="841173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rot="5400000">
            <a:off x="2352419" y="2184802"/>
            <a:ext cx="841173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rot="5400000">
            <a:off x="2974738" y="2502672"/>
            <a:ext cx="841173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7" name="Grouper 336"/>
          <p:cNvGrpSpPr/>
          <p:nvPr/>
        </p:nvGrpSpPr>
        <p:grpSpPr>
          <a:xfrm>
            <a:off x="3220767" y="3161624"/>
            <a:ext cx="2514214" cy="2063388"/>
            <a:chOff x="128155" y="3037660"/>
            <a:chExt cx="2514214" cy="2063388"/>
          </a:xfrm>
          <a:scene3d>
            <a:camera prst="orthographicFront">
              <a:rot lat="17400000" lon="0" rev="0"/>
            </a:camera>
            <a:lightRig rig="threePt" dir="t"/>
          </a:scene3d>
        </p:grpSpPr>
        <p:grpSp>
          <p:nvGrpSpPr>
            <p:cNvPr id="209" name="Grouper 43"/>
            <p:cNvGrpSpPr/>
            <p:nvPr/>
          </p:nvGrpSpPr>
          <p:grpSpPr>
            <a:xfrm rot="2904786">
              <a:off x="2507449" y="4309946"/>
              <a:ext cx="129591" cy="140248"/>
              <a:chOff x="1897063" y="2516188"/>
              <a:chExt cx="129591" cy="140248"/>
            </a:xfrm>
          </p:grpSpPr>
          <p:sp>
            <p:nvSpPr>
              <p:cNvPr id="232" name="Ellipse 23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0" name="Grouper 46"/>
            <p:cNvGrpSpPr/>
            <p:nvPr/>
          </p:nvGrpSpPr>
          <p:grpSpPr>
            <a:xfrm rot="2904786">
              <a:off x="1965490" y="4293925"/>
              <a:ext cx="129591" cy="140248"/>
              <a:chOff x="1897063" y="2516188"/>
              <a:chExt cx="129591" cy="140248"/>
            </a:xfrm>
          </p:grpSpPr>
          <p:sp>
            <p:nvSpPr>
              <p:cNvPr id="230" name="Ellipse 22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Ellipse 23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3" name="Grouper 64"/>
            <p:cNvGrpSpPr/>
            <p:nvPr/>
          </p:nvGrpSpPr>
          <p:grpSpPr>
            <a:xfrm rot="2904786">
              <a:off x="2491769" y="4966129"/>
              <a:ext cx="129591" cy="140248"/>
              <a:chOff x="1897063" y="2516188"/>
              <a:chExt cx="129591" cy="140248"/>
            </a:xfrm>
          </p:grpSpPr>
          <p:sp>
            <p:nvSpPr>
              <p:cNvPr id="224" name="Ellipse 22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5" name="Ellipse 22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5" name="Connecteur droit 214"/>
            <p:cNvCxnSpPr/>
            <p:nvPr/>
          </p:nvCxnSpPr>
          <p:spPr>
            <a:xfrm rot="5400000">
              <a:off x="1866953" y="3964332"/>
              <a:ext cx="431800" cy="96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rot="16200000" flipH="1">
              <a:off x="2340668" y="4690975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er 6"/>
            <p:cNvGrpSpPr/>
            <p:nvPr/>
          </p:nvGrpSpPr>
          <p:grpSpPr>
            <a:xfrm rot="2904786">
              <a:off x="1266744" y="3032332"/>
              <a:ext cx="129591" cy="140248"/>
              <a:chOff x="1897063" y="2516188"/>
              <a:chExt cx="129591" cy="140248"/>
            </a:xfrm>
          </p:grpSpPr>
          <p:sp>
            <p:nvSpPr>
              <p:cNvPr id="243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4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45" name="Connecteur droit 244"/>
            <p:cNvCxnSpPr/>
            <p:nvPr/>
          </p:nvCxnSpPr>
          <p:spPr>
            <a:xfrm rot="16200000" flipH="1">
              <a:off x="1190662" y="3379223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Grouper 7"/>
            <p:cNvGrpSpPr/>
            <p:nvPr/>
          </p:nvGrpSpPr>
          <p:grpSpPr>
            <a:xfrm rot="2904786">
              <a:off x="1257629" y="3587680"/>
              <a:ext cx="129591" cy="140248"/>
              <a:chOff x="1897063" y="2516188"/>
              <a:chExt cx="129591" cy="140248"/>
            </a:xfrm>
          </p:grpSpPr>
          <p:sp>
            <p:nvSpPr>
              <p:cNvPr id="247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9" name="Grouper 16"/>
            <p:cNvGrpSpPr/>
            <p:nvPr/>
          </p:nvGrpSpPr>
          <p:grpSpPr>
            <a:xfrm rot="2904786">
              <a:off x="2057319" y="3587680"/>
              <a:ext cx="129591" cy="140248"/>
              <a:chOff x="1897063" y="2516188"/>
              <a:chExt cx="129591" cy="140248"/>
            </a:xfrm>
          </p:grpSpPr>
          <p:sp>
            <p:nvSpPr>
              <p:cNvPr id="250" name="Ellipse 24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52" name="Connecteur droit 251"/>
            <p:cNvCxnSpPr/>
            <p:nvPr/>
          </p:nvCxnSpPr>
          <p:spPr>
            <a:xfrm rot="10800000" flipV="1">
              <a:off x="627308" y="3238038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er 30"/>
            <p:cNvGrpSpPr/>
            <p:nvPr/>
          </p:nvGrpSpPr>
          <p:grpSpPr>
            <a:xfrm rot="2904786">
              <a:off x="467053" y="3586928"/>
              <a:ext cx="129591" cy="140248"/>
              <a:chOff x="1897063" y="2516188"/>
              <a:chExt cx="129591" cy="140248"/>
            </a:xfrm>
          </p:grpSpPr>
          <p:sp>
            <p:nvSpPr>
              <p:cNvPr id="254" name="Ellipse 25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Ellipse 25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6" name="Grouper 43"/>
            <p:cNvGrpSpPr/>
            <p:nvPr/>
          </p:nvGrpSpPr>
          <p:grpSpPr>
            <a:xfrm rot="2904786">
              <a:off x="713419" y="4291022"/>
              <a:ext cx="129591" cy="140248"/>
              <a:chOff x="1897063" y="2516188"/>
              <a:chExt cx="129591" cy="140248"/>
            </a:xfrm>
          </p:grpSpPr>
          <p:sp>
            <p:nvSpPr>
              <p:cNvPr id="257" name="Ellipse 25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Ellipse 25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9" name="Grouper 46"/>
            <p:cNvGrpSpPr/>
            <p:nvPr/>
          </p:nvGrpSpPr>
          <p:grpSpPr>
            <a:xfrm rot="2904786">
              <a:off x="133483" y="4291021"/>
              <a:ext cx="129591" cy="140248"/>
              <a:chOff x="1897063" y="2516188"/>
              <a:chExt cx="129591" cy="140248"/>
            </a:xfrm>
          </p:grpSpPr>
          <p:sp>
            <p:nvSpPr>
              <p:cNvPr id="260" name="Ellipse 25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Ellipse 26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2" name="Grouper 49"/>
            <p:cNvGrpSpPr/>
            <p:nvPr/>
          </p:nvGrpSpPr>
          <p:grpSpPr>
            <a:xfrm rot="2904786">
              <a:off x="1257630" y="4292525"/>
              <a:ext cx="129591" cy="140248"/>
              <a:chOff x="1897063" y="2516188"/>
              <a:chExt cx="129591" cy="140248"/>
            </a:xfrm>
          </p:grpSpPr>
          <p:sp>
            <p:nvSpPr>
              <p:cNvPr id="263" name="Ellipse 26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r 52"/>
            <p:cNvGrpSpPr/>
            <p:nvPr/>
          </p:nvGrpSpPr>
          <p:grpSpPr>
            <a:xfrm rot="2904786">
              <a:off x="1591587" y="4292525"/>
              <a:ext cx="129591" cy="140248"/>
              <a:chOff x="1897063" y="2516188"/>
              <a:chExt cx="129591" cy="140248"/>
            </a:xfrm>
          </p:grpSpPr>
          <p:sp>
            <p:nvSpPr>
              <p:cNvPr id="266" name="Ellipse 26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Ellipse 26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r 55"/>
            <p:cNvGrpSpPr/>
            <p:nvPr/>
          </p:nvGrpSpPr>
          <p:grpSpPr>
            <a:xfrm rot="2904786">
              <a:off x="943566" y="4291022"/>
              <a:ext cx="129591" cy="140248"/>
              <a:chOff x="1897063" y="2516188"/>
              <a:chExt cx="129591" cy="140248"/>
            </a:xfrm>
          </p:grpSpPr>
          <p:sp>
            <p:nvSpPr>
              <p:cNvPr id="269" name="Ellipse 26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Ellipse 26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1" name="Grouper 58"/>
            <p:cNvGrpSpPr/>
            <p:nvPr/>
          </p:nvGrpSpPr>
          <p:grpSpPr>
            <a:xfrm rot="2904786">
              <a:off x="1874222" y="4947205"/>
              <a:ext cx="129591" cy="140248"/>
              <a:chOff x="1897063" y="2516188"/>
              <a:chExt cx="129591" cy="140248"/>
            </a:xfrm>
          </p:grpSpPr>
          <p:sp>
            <p:nvSpPr>
              <p:cNvPr id="272" name="Ellipse 27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Ellipse 27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4" name="Grouper 61"/>
            <p:cNvGrpSpPr/>
            <p:nvPr/>
          </p:nvGrpSpPr>
          <p:grpSpPr>
            <a:xfrm rot="2904786">
              <a:off x="1303963" y="4947204"/>
              <a:ext cx="129591" cy="140248"/>
              <a:chOff x="1897063" y="2516188"/>
              <a:chExt cx="129591" cy="140248"/>
            </a:xfrm>
          </p:grpSpPr>
          <p:sp>
            <p:nvSpPr>
              <p:cNvPr id="275" name="Ellipse 27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6" name="Ellipse 27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7" name="Grouper 64"/>
            <p:cNvGrpSpPr/>
            <p:nvPr/>
          </p:nvGrpSpPr>
          <p:grpSpPr>
            <a:xfrm rot="2904786">
              <a:off x="697739" y="4947205"/>
              <a:ext cx="129591" cy="140248"/>
              <a:chOff x="1897063" y="2516188"/>
              <a:chExt cx="129591" cy="140248"/>
            </a:xfrm>
          </p:grpSpPr>
          <p:sp>
            <p:nvSpPr>
              <p:cNvPr id="278" name="Ellipse 27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9" name="Ellipse 27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80" name="Connecteur droit 279"/>
            <p:cNvCxnSpPr/>
            <p:nvPr/>
          </p:nvCxnSpPr>
          <p:spPr>
            <a:xfrm rot="10800000" flipH="1" flipV="1">
              <a:off x="1397594" y="3238346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 rot="5400000">
              <a:off x="146926" y="3898269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/>
            <p:cNvCxnSpPr/>
            <p:nvPr/>
          </p:nvCxnSpPr>
          <p:spPr>
            <a:xfrm rot="16200000" flipH="1">
              <a:off x="435850" y="3898269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 rot="5400000">
              <a:off x="937501" y="3898271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/>
            <p:cNvCxnSpPr/>
            <p:nvPr/>
          </p:nvCxnSpPr>
          <p:spPr>
            <a:xfrm rot="16200000" flipH="1">
              <a:off x="1329699" y="3898269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/>
            <p:cNvCxnSpPr/>
            <p:nvPr/>
          </p:nvCxnSpPr>
          <p:spPr>
            <a:xfrm rot="16200000" flipH="1">
              <a:off x="1115639" y="4009052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 rot="16200000" flipH="1">
              <a:off x="546638" y="4672051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/>
            <p:cNvCxnSpPr/>
            <p:nvPr/>
          </p:nvCxnSpPr>
          <p:spPr>
            <a:xfrm rot="5400000">
              <a:off x="1292478" y="4562773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eur droit 287"/>
            <p:cNvCxnSpPr/>
            <p:nvPr/>
          </p:nvCxnSpPr>
          <p:spPr>
            <a:xfrm rot="16200000" flipH="1">
              <a:off x="1608144" y="4562774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cteur droit 292"/>
            <p:cNvCxnSpPr/>
            <p:nvPr/>
          </p:nvCxnSpPr>
          <p:spPr>
            <a:xfrm rot="16200000" flipH="1">
              <a:off x="2177555" y="3836828"/>
              <a:ext cx="428144" cy="348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er 294"/>
          <p:cNvGrpSpPr/>
          <p:nvPr/>
        </p:nvGrpSpPr>
        <p:grpSpPr>
          <a:xfrm>
            <a:off x="3246102" y="5000707"/>
            <a:ext cx="2064084" cy="1489116"/>
            <a:chOff x="5207777" y="1134873"/>
            <a:chExt cx="2064084" cy="1489116"/>
          </a:xfrm>
          <a:scene3d>
            <a:camera prst="perspectiveFront">
              <a:rot lat="17700000" lon="0" rev="0"/>
            </a:camera>
            <a:lightRig rig="threePt" dir="t"/>
          </a:scene3d>
        </p:grpSpPr>
        <p:cxnSp>
          <p:nvCxnSpPr>
            <p:cNvPr id="296" name="Connecteur en arc 295"/>
            <p:cNvCxnSpPr/>
            <p:nvPr/>
          </p:nvCxnSpPr>
          <p:spPr>
            <a:xfrm>
              <a:off x="6803503" y="1905871"/>
              <a:ext cx="267586" cy="606778"/>
            </a:xfrm>
            <a:prstGeom prst="curvedConnector3">
              <a:avLst>
                <a:gd name="adj1" fmla="val 190044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en arc 296"/>
            <p:cNvCxnSpPr/>
            <p:nvPr/>
          </p:nvCxnSpPr>
          <p:spPr>
            <a:xfrm rot="10800000" flipV="1">
              <a:off x="5774658" y="1905871"/>
              <a:ext cx="905482" cy="651966"/>
            </a:xfrm>
            <a:prstGeom prst="curvedConnector3">
              <a:avLst>
                <a:gd name="adj1" fmla="val 15442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er 16"/>
            <p:cNvGrpSpPr/>
            <p:nvPr/>
          </p:nvGrpSpPr>
          <p:grpSpPr>
            <a:xfrm rot="2904786">
              <a:off x="7136941" y="1129545"/>
              <a:ext cx="129591" cy="140248"/>
              <a:chOff x="1897063" y="2516188"/>
              <a:chExt cx="129591" cy="140248"/>
            </a:xfrm>
          </p:grpSpPr>
          <p:sp>
            <p:nvSpPr>
              <p:cNvPr id="313" name="Ellipse 31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4" name="Ellipse 31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r 46"/>
            <p:cNvGrpSpPr/>
            <p:nvPr/>
          </p:nvGrpSpPr>
          <p:grpSpPr>
            <a:xfrm rot="2904786">
              <a:off x="5213105" y="1832886"/>
              <a:ext cx="129591" cy="140248"/>
              <a:chOff x="1897063" y="2516188"/>
              <a:chExt cx="129591" cy="140248"/>
            </a:xfrm>
          </p:grpSpPr>
          <p:sp>
            <p:nvSpPr>
              <p:cNvPr id="311" name="Ellipse 31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Ellipse 31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0" name="Grouper 52"/>
            <p:cNvGrpSpPr/>
            <p:nvPr/>
          </p:nvGrpSpPr>
          <p:grpSpPr>
            <a:xfrm rot="2904786">
              <a:off x="6671209" y="1834390"/>
              <a:ext cx="129591" cy="140248"/>
              <a:chOff x="1897063" y="2516188"/>
              <a:chExt cx="129591" cy="140248"/>
            </a:xfrm>
          </p:grpSpPr>
          <p:sp>
            <p:nvSpPr>
              <p:cNvPr id="309" name="Ellipse 30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Ellipse 30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1" name="Grouper 58"/>
            <p:cNvGrpSpPr/>
            <p:nvPr/>
          </p:nvGrpSpPr>
          <p:grpSpPr>
            <a:xfrm rot="2904786">
              <a:off x="6953844" y="2489070"/>
              <a:ext cx="129591" cy="140248"/>
              <a:chOff x="1897063" y="2516188"/>
              <a:chExt cx="129591" cy="140248"/>
            </a:xfrm>
          </p:grpSpPr>
          <p:sp>
            <p:nvSpPr>
              <p:cNvPr id="307" name="Ellipse 30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8" name="Ellipse 30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2" name="Grouper 64"/>
            <p:cNvGrpSpPr/>
            <p:nvPr/>
          </p:nvGrpSpPr>
          <p:grpSpPr>
            <a:xfrm rot="2904786">
              <a:off x="5777361" y="2489070"/>
              <a:ext cx="129591" cy="140248"/>
              <a:chOff x="1897063" y="2516188"/>
              <a:chExt cx="129591" cy="140248"/>
            </a:xfrm>
          </p:grpSpPr>
          <p:sp>
            <p:nvSpPr>
              <p:cNvPr id="305" name="Ellipse 30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Ellipse 30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303" name="Connecteur en arc 302"/>
            <p:cNvCxnSpPr/>
            <p:nvPr/>
          </p:nvCxnSpPr>
          <p:spPr>
            <a:xfrm flipH="1">
              <a:off x="6788454" y="1201026"/>
              <a:ext cx="480781" cy="656943"/>
            </a:xfrm>
            <a:prstGeom prst="curvedConnector3">
              <a:avLst>
                <a:gd name="adj1" fmla="val -46985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en arc 303"/>
            <p:cNvCxnSpPr/>
            <p:nvPr/>
          </p:nvCxnSpPr>
          <p:spPr>
            <a:xfrm rot="10800000" flipV="1">
              <a:off x="5229525" y="1181819"/>
              <a:ext cx="1929146" cy="686441"/>
            </a:xfrm>
            <a:prstGeom prst="curvedConnector3">
              <a:avLst>
                <a:gd name="adj1" fmla="val 12479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er 314"/>
          <p:cNvGrpSpPr/>
          <p:nvPr/>
        </p:nvGrpSpPr>
        <p:grpSpPr>
          <a:xfrm>
            <a:off x="4483178" y="5685062"/>
            <a:ext cx="1190794" cy="785775"/>
            <a:chOff x="2434513" y="4476057"/>
            <a:chExt cx="1190794" cy="785775"/>
          </a:xfrm>
          <a:scene3d>
            <a:camera prst="perspectiveFront">
              <a:rot lat="17700000" lon="0" rev="0"/>
            </a:camera>
            <a:lightRig rig="threePt" dir="t"/>
          </a:scene3d>
        </p:grpSpPr>
        <p:cxnSp>
          <p:nvCxnSpPr>
            <p:cNvPr id="316" name="Connecteur en arc 315"/>
            <p:cNvCxnSpPr/>
            <p:nvPr/>
          </p:nvCxnSpPr>
          <p:spPr>
            <a:xfrm rot="10800000">
              <a:off x="2984251" y="4608034"/>
              <a:ext cx="522556" cy="554254"/>
            </a:xfrm>
            <a:prstGeom prst="curvedConnector3">
              <a:avLst>
                <a:gd name="adj1" fmla="val 1548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er 46"/>
            <p:cNvGrpSpPr/>
            <p:nvPr/>
          </p:nvGrpSpPr>
          <p:grpSpPr>
            <a:xfrm rot="2904786">
              <a:off x="2926131" y="4470729"/>
              <a:ext cx="129591" cy="140248"/>
              <a:chOff x="1897063" y="2516188"/>
              <a:chExt cx="129591" cy="140248"/>
            </a:xfrm>
          </p:grpSpPr>
          <p:sp>
            <p:nvSpPr>
              <p:cNvPr id="325" name="Ellipse 32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6" name="Ellipse 32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8" name="Grouper 49"/>
            <p:cNvGrpSpPr/>
            <p:nvPr/>
          </p:nvGrpSpPr>
          <p:grpSpPr>
            <a:xfrm rot="2904786">
              <a:off x="2439841" y="4472986"/>
              <a:ext cx="129591" cy="140248"/>
              <a:chOff x="1897063" y="2516188"/>
              <a:chExt cx="129591" cy="140248"/>
            </a:xfrm>
          </p:grpSpPr>
          <p:sp>
            <p:nvSpPr>
              <p:cNvPr id="323" name="Ellipse 32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Ellipse 32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9" name="Grouper 64"/>
            <p:cNvGrpSpPr/>
            <p:nvPr/>
          </p:nvGrpSpPr>
          <p:grpSpPr>
            <a:xfrm rot="2904786">
              <a:off x="3490387" y="5126913"/>
              <a:ext cx="129591" cy="140248"/>
              <a:chOff x="1897063" y="2516188"/>
              <a:chExt cx="129591" cy="140248"/>
            </a:xfrm>
          </p:grpSpPr>
          <p:sp>
            <p:nvSpPr>
              <p:cNvPr id="321" name="Ellipse 32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Ellipse 32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320" name="Connecteur en arc 319"/>
            <p:cNvCxnSpPr/>
            <p:nvPr/>
          </p:nvCxnSpPr>
          <p:spPr>
            <a:xfrm rot="10800000">
              <a:off x="2452188" y="4589656"/>
              <a:ext cx="1035496" cy="606024"/>
            </a:xfrm>
            <a:prstGeom prst="curvedConnector3">
              <a:avLst>
                <a:gd name="adj1" fmla="val 1232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7" name="Connecteur droit 326"/>
          <p:cNvCxnSpPr/>
          <p:nvPr/>
        </p:nvCxnSpPr>
        <p:spPr>
          <a:xfrm rot="5400000">
            <a:off x="4627460" y="4724676"/>
            <a:ext cx="1254026" cy="3435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 rot="5400000">
            <a:off x="4117557" y="5061762"/>
            <a:ext cx="1302842" cy="898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 rot="5400000">
            <a:off x="3179108" y="5335353"/>
            <a:ext cx="1302842" cy="898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/>
          <p:nvPr/>
        </p:nvCxnSpPr>
        <p:spPr>
          <a:xfrm rot="5400000">
            <a:off x="2657545" y="5061762"/>
            <a:ext cx="1302842" cy="898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 rot="5400000">
            <a:off x="4390399" y="5079805"/>
            <a:ext cx="1443000" cy="9163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 rot="5400000">
            <a:off x="4867986" y="5370801"/>
            <a:ext cx="1562399" cy="898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 rot="16200000" flipH="1">
            <a:off x="3716254" y="5054185"/>
            <a:ext cx="1519065" cy="10327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7" name="Flèche à trois pointes 346"/>
          <p:cNvSpPr/>
          <p:nvPr/>
        </p:nvSpPr>
        <p:spPr>
          <a:xfrm flipV="1">
            <a:off x="4005515" y="1565077"/>
            <a:ext cx="864273" cy="1984834"/>
          </a:xfrm>
          <a:prstGeom prst="leftRightUp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1" name="Forme 350"/>
          <p:cNvCxnSpPr>
            <a:stCxn id="4" idx="5"/>
            <a:endCxn id="345" idx="6"/>
          </p:cNvCxnSpPr>
          <p:nvPr/>
        </p:nvCxnSpPr>
        <p:spPr>
          <a:xfrm rot="5400000">
            <a:off x="5767427" y="3601042"/>
            <a:ext cx="2621108" cy="1731083"/>
          </a:xfrm>
          <a:prstGeom prst="curvedConnector2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Forme 351"/>
          <p:cNvCxnSpPr>
            <a:stCxn id="201" idx="3"/>
            <a:endCxn id="345" idx="2"/>
          </p:cNvCxnSpPr>
          <p:nvPr/>
        </p:nvCxnSpPr>
        <p:spPr>
          <a:xfrm rot="16200000" flipH="1">
            <a:off x="859794" y="3908399"/>
            <a:ext cx="2623884" cy="1113591"/>
          </a:xfrm>
          <a:prstGeom prst="curvedConnector2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6589359" y="4435665"/>
            <a:ext cx="1997048" cy="2043711"/>
            <a:chOff x="1229014" y="1934128"/>
            <a:chExt cx="1997048" cy="2043711"/>
          </a:xfrm>
        </p:grpSpPr>
        <p:cxnSp>
          <p:nvCxnSpPr>
            <p:cNvPr id="5" name="Connecteur en arc 4"/>
            <p:cNvCxnSpPr/>
            <p:nvPr/>
          </p:nvCxnSpPr>
          <p:spPr>
            <a:xfrm rot="10800000">
              <a:off x="2569326" y="3324041"/>
              <a:ext cx="522556" cy="554254"/>
            </a:xfrm>
            <a:prstGeom prst="curvedConnector3">
              <a:avLst>
                <a:gd name="adj1" fmla="val 1548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r 6"/>
            <p:cNvGrpSpPr/>
            <p:nvPr/>
          </p:nvGrpSpPr>
          <p:grpSpPr>
            <a:xfrm rot="2904786">
              <a:off x="2034030" y="1928800"/>
              <a:ext cx="129591" cy="140248"/>
              <a:chOff x="1897063" y="2516188"/>
              <a:chExt cx="129591" cy="140248"/>
            </a:xfrm>
          </p:grpSpPr>
          <p:sp>
            <p:nvSpPr>
              <p:cNvPr id="40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 rot="16200000" flipH="1">
              <a:off x="1957948" y="2275691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r 7"/>
            <p:cNvGrpSpPr/>
            <p:nvPr/>
          </p:nvGrpSpPr>
          <p:grpSpPr>
            <a:xfrm rot="2904786">
              <a:off x="2024915" y="2484148"/>
              <a:ext cx="129591" cy="140248"/>
              <a:chOff x="1897063" y="2516188"/>
              <a:chExt cx="129591" cy="140248"/>
            </a:xfrm>
          </p:grpSpPr>
          <p:sp>
            <p:nvSpPr>
              <p:cNvPr id="38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r 16"/>
            <p:cNvGrpSpPr/>
            <p:nvPr/>
          </p:nvGrpSpPr>
          <p:grpSpPr>
            <a:xfrm rot="2904786">
              <a:off x="2824605" y="2484148"/>
              <a:ext cx="129591" cy="140248"/>
              <a:chOff x="1897063" y="2516188"/>
              <a:chExt cx="129591" cy="14024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" name="Connecteur droit 9"/>
            <p:cNvCxnSpPr/>
            <p:nvPr/>
          </p:nvCxnSpPr>
          <p:spPr>
            <a:xfrm rot="10800000" flipV="1">
              <a:off x="1394594" y="2134506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r 43"/>
            <p:cNvGrpSpPr/>
            <p:nvPr/>
          </p:nvGrpSpPr>
          <p:grpSpPr>
            <a:xfrm rot="2904786">
              <a:off x="3091142" y="3186737"/>
              <a:ext cx="129591" cy="140248"/>
              <a:chOff x="1897063" y="2516188"/>
              <a:chExt cx="129591" cy="140248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r 46"/>
            <p:cNvGrpSpPr/>
            <p:nvPr/>
          </p:nvGrpSpPr>
          <p:grpSpPr>
            <a:xfrm rot="2904786">
              <a:off x="2511206" y="3186736"/>
              <a:ext cx="129591" cy="140248"/>
              <a:chOff x="1897063" y="2516188"/>
              <a:chExt cx="129591" cy="140248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r 49"/>
            <p:cNvGrpSpPr/>
            <p:nvPr/>
          </p:nvGrpSpPr>
          <p:grpSpPr>
            <a:xfrm rot="2904786">
              <a:off x="2024916" y="3188993"/>
              <a:ext cx="129591" cy="140248"/>
              <a:chOff x="1897063" y="2516188"/>
              <a:chExt cx="129591" cy="140248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55"/>
            <p:cNvGrpSpPr/>
            <p:nvPr/>
          </p:nvGrpSpPr>
          <p:grpSpPr>
            <a:xfrm rot="2904786">
              <a:off x="1710852" y="3187490"/>
              <a:ext cx="129591" cy="140248"/>
              <a:chOff x="1897063" y="2516188"/>
              <a:chExt cx="129591" cy="140248"/>
            </a:xfrm>
          </p:grpSpPr>
          <p:sp>
            <p:nvSpPr>
              <p:cNvPr id="28" name="Ellipse 2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64"/>
            <p:cNvGrpSpPr/>
            <p:nvPr/>
          </p:nvGrpSpPr>
          <p:grpSpPr>
            <a:xfrm rot="2904786">
              <a:off x="3075462" y="3842920"/>
              <a:ext cx="129591" cy="140248"/>
              <a:chOff x="1897063" y="2516188"/>
              <a:chExt cx="129591" cy="140248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6" name="Connecteur droit 15"/>
            <p:cNvCxnSpPr/>
            <p:nvPr/>
          </p:nvCxnSpPr>
          <p:spPr>
            <a:xfrm rot="10800000" flipH="1" flipV="1">
              <a:off x="2164880" y="2134814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>
              <a:off x="2524649" y="2793984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2813573" y="2793984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>
              <a:off x="1704787" y="2794739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882925" y="2905520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H="1">
              <a:off x="2924361" y="3567766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0800000">
              <a:off x="2037263" y="3305663"/>
              <a:ext cx="1035496" cy="606024"/>
            </a:xfrm>
            <a:prstGeom prst="curvedConnector3">
              <a:avLst>
                <a:gd name="adj1" fmla="val 1232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r 6"/>
            <p:cNvGrpSpPr/>
            <p:nvPr/>
          </p:nvGrpSpPr>
          <p:grpSpPr>
            <a:xfrm rot="2904786">
              <a:off x="1234342" y="2524490"/>
              <a:ext cx="129591" cy="140248"/>
              <a:chOff x="1897063" y="2516188"/>
              <a:chExt cx="129591" cy="140248"/>
            </a:xfrm>
          </p:grpSpPr>
          <p:sp>
            <p:nvSpPr>
              <p:cNvPr id="24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2" name="Grouper 141"/>
          <p:cNvGrpSpPr/>
          <p:nvPr/>
        </p:nvGrpSpPr>
        <p:grpSpPr>
          <a:xfrm>
            <a:off x="260591" y="104826"/>
            <a:ext cx="4415976" cy="2594592"/>
            <a:chOff x="2913910" y="1272507"/>
            <a:chExt cx="4415976" cy="2594592"/>
          </a:xfrm>
        </p:grpSpPr>
        <p:sp>
          <p:nvSpPr>
            <p:cNvPr id="122" name="Ellipse 121"/>
            <p:cNvSpPr/>
            <p:nvPr/>
          </p:nvSpPr>
          <p:spPr>
            <a:xfrm>
              <a:off x="2913910" y="2699418"/>
              <a:ext cx="2725187" cy="1167681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2981264" y="1361413"/>
              <a:ext cx="2725187" cy="1167681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3" name="Grouper 82"/>
            <p:cNvGrpSpPr/>
            <p:nvPr/>
          </p:nvGrpSpPr>
          <p:grpSpPr>
            <a:xfrm>
              <a:off x="3155013" y="1272507"/>
              <a:ext cx="2350624" cy="1256587"/>
              <a:chOff x="3155013" y="1272507"/>
              <a:chExt cx="2350624" cy="1256587"/>
            </a:xfrm>
            <a:scene3d>
              <a:camera prst="perspectiveFront">
                <a:rot lat="18000000" lon="0" rev="0"/>
              </a:camera>
              <a:lightRig rig="threePt" dir="t"/>
            </a:scene3d>
          </p:grpSpPr>
          <p:grpSp>
            <p:nvGrpSpPr>
              <p:cNvPr id="47" name="Grouper 16"/>
              <p:cNvGrpSpPr/>
              <p:nvPr/>
            </p:nvGrpSpPr>
            <p:grpSpPr>
              <a:xfrm rot="2904786">
                <a:off x="4249776" y="1572466"/>
                <a:ext cx="129591" cy="140248"/>
                <a:chOff x="1897063" y="2516188"/>
                <a:chExt cx="129591" cy="140248"/>
              </a:xfrm>
            </p:grpSpPr>
            <p:sp>
              <p:nvSpPr>
                <p:cNvPr id="74" name="Ellipse 7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9" name="Grouper 43"/>
              <p:cNvGrpSpPr/>
              <p:nvPr/>
            </p:nvGrpSpPr>
            <p:grpSpPr>
              <a:xfrm rot="2904786">
                <a:off x="4516313" y="2275055"/>
                <a:ext cx="129591" cy="140248"/>
                <a:chOff x="1897063" y="2516188"/>
                <a:chExt cx="129591" cy="140248"/>
              </a:xfrm>
            </p:grpSpPr>
            <p:sp>
              <p:nvSpPr>
                <p:cNvPr id="72" name="Ellipse 7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er 46"/>
              <p:cNvGrpSpPr/>
              <p:nvPr/>
            </p:nvGrpSpPr>
            <p:grpSpPr>
              <a:xfrm rot="2904786">
                <a:off x="3936377" y="2275054"/>
                <a:ext cx="129591" cy="140248"/>
                <a:chOff x="1897063" y="2516188"/>
                <a:chExt cx="129591" cy="140248"/>
              </a:xfrm>
            </p:grpSpPr>
            <p:sp>
              <p:nvSpPr>
                <p:cNvPr id="70" name="Ellipse 6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55" name="Connecteur droit 54"/>
              <p:cNvCxnSpPr/>
              <p:nvPr/>
            </p:nvCxnSpPr>
            <p:spPr>
              <a:xfrm rot="5400000">
                <a:off x="3949820" y="188230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16200000" flipH="1">
                <a:off x="4238744" y="188230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452507" y="1272507"/>
                <a:ext cx="1015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interface</a:t>
                </a:r>
                <a:endParaRPr lang="fr-FR" dirty="0"/>
              </a:p>
            </p:txBody>
          </p:sp>
          <p:sp>
            <p:nvSpPr>
              <p:cNvPr id="81" name="ZoneTexte 80"/>
              <p:cNvSpPr txBox="1"/>
              <p:nvPr/>
            </p:nvSpPr>
            <p:spPr>
              <a:xfrm>
                <a:off x="3155013" y="2159761"/>
                <a:ext cx="7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ifType</a:t>
                </a:r>
                <a:endParaRPr lang="fr-FR" dirty="0"/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4739607" y="2159762"/>
                <a:ext cx="76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ifMTU</a:t>
                </a:r>
                <a:endParaRPr lang="fr-FR" dirty="0"/>
              </a:p>
            </p:txBody>
          </p:sp>
        </p:grpSp>
        <p:cxnSp>
          <p:nvCxnSpPr>
            <p:cNvPr id="124" name="Connecteur droit 123"/>
            <p:cNvCxnSpPr/>
            <p:nvPr/>
          </p:nvCxnSpPr>
          <p:spPr>
            <a:xfrm rot="5400000">
              <a:off x="3506964" y="2658488"/>
              <a:ext cx="899004" cy="1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5400000">
              <a:off x="4172486" y="2658489"/>
              <a:ext cx="899004" cy="1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5872599" y="1737599"/>
              <a:ext cx="145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Configuration</a:t>
              </a:r>
              <a:endParaRPr lang="fr-FR" dirty="0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5969080" y="2923325"/>
              <a:ext cx="126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Contraintes</a:t>
              </a:r>
              <a:endParaRPr lang="fr-FR" dirty="0"/>
            </a:p>
          </p:txBody>
        </p:sp>
        <p:grpSp>
          <p:nvGrpSpPr>
            <p:cNvPr id="141" name="Grouper 140"/>
            <p:cNvGrpSpPr/>
            <p:nvPr/>
          </p:nvGrpSpPr>
          <p:grpSpPr>
            <a:xfrm>
              <a:off x="3168546" y="3038650"/>
              <a:ext cx="2350624" cy="406419"/>
              <a:chOff x="3168546" y="3290356"/>
              <a:chExt cx="2350624" cy="406419"/>
            </a:xfrm>
            <a:scene3d>
              <a:camera prst="perspectiveFront">
                <a:rot lat="18000000" lon="0" rev="0"/>
              </a:camera>
              <a:lightRig rig="threePt" dir="t"/>
            </a:scene3d>
          </p:grpSpPr>
          <p:grpSp>
            <p:nvGrpSpPr>
              <p:cNvPr id="86" name="Grouper 43"/>
              <p:cNvGrpSpPr/>
              <p:nvPr/>
            </p:nvGrpSpPr>
            <p:grpSpPr>
              <a:xfrm rot="2904786">
                <a:off x="4548077" y="3470943"/>
                <a:ext cx="129591" cy="140248"/>
                <a:chOff x="1897063" y="2516188"/>
                <a:chExt cx="129591" cy="140248"/>
              </a:xfrm>
            </p:grpSpPr>
            <p:sp>
              <p:nvSpPr>
                <p:cNvPr id="95" name="Ellipse 9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Ellipse 9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7" name="Grouper 46"/>
              <p:cNvGrpSpPr/>
              <p:nvPr/>
            </p:nvGrpSpPr>
            <p:grpSpPr>
              <a:xfrm rot="2904786">
                <a:off x="3949910" y="3442735"/>
                <a:ext cx="129591" cy="140248"/>
                <a:chOff x="1897063" y="2516188"/>
                <a:chExt cx="129591" cy="140248"/>
              </a:xfrm>
            </p:grpSpPr>
            <p:sp>
              <p:nvSpPr>
                <p:cNvPr id="93" name="Ellipse 9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1" name="ZoneTexte 90"/>
              <p:cNvSpPr txBox="1"/>
              <p:nvPr/>
            </p:nvSpPr>
            <p:spPr>
              <a:xfrm>
                <a:off x="3168546" y="3327442"/>
                <a:ext cx="7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ifType</a:t>
                </a:r>
                <a:endParaRPr lang="fr-FR" dirty="0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4753140" y="3327443"/>
                <a:ext cx="76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ifMTU</a:t>
                </a:r>
                <a:endParaRPr lang="fr-FR" dirty="0"/>
              </a:p>
            </p:txBody>
          </p:sp>
          <p:sp>
            <p:nvSpPr>
              <p:cNvPr id="140" name="Forme libre 139"/>
              <p:cNvSpPr/>
              <p:nvPr/>
            </p:nvSpPr>
            <p:spPr>
              <a:xfrm>
                <a:off x="4082327" y="3290356"/>
                <a:ext cx="470086" cy="115451"/>
              </a:xfrm>
              <a:custGeom>
                <a:avLst/>
                <a:gdLst>
                  <a:gd name="connsiteX0" fmla="*/ 0 w 470086"/>
                  <a:gd name="connsiteY0" fmla="*/ 115451 h 115451"/>
                  <a:gd name="connsiteX1" fmla="*/ 230919 w 470086"/>
                  <a:gd name="connsiteY1" fmla="*/ 0 h 115451"/>
                  <a:gd name="connsiteX2" fmla="*/ 470086 w 470086"/>
                  <a:gd name="connsiteY2" fmla="*/ 115451 h 115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0086" h="115451">
                    <a:moveTo>
                      <a:pt x="0" y="115451"/>
                    </a:moveTo>
                    <a:cubicBezTo>
                      <a:pt x="76285" y="57725"/>
                      <a:pt x="152571" y="0"/>
                      <a:pt x="230919" y="0"/>
                    </a:cubicBezTo>
                    <a:cubicBezTo>
                      <a:pt x="309267" y="0"/>
                      <a:pt x="470086" y="115451"/>
                      <a:pt x="470086" y="115451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44" name="Ellipse 143"/>
          <p:cNvSpPr/>
          <p:nvPr/>
        </p:nvSpPr>
        <p:spPr>
          <a:xfrm>
            <a:off x="674465" y="4444520"/>
            <a:ext cx="2725187" cy="116768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674465" y="3291320"/>
            <a:ext cx="2725187" cy="116768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6" name="Grouper 82"/>
          <p:cNvGrpSpPr/>
          <p:nvPr/>
        </p:nvGrpSpPr>
        <p:grpSpPr>
          <a:xfrm>
            <a:off x="848214" y="3202414"/>
            <a:ext cx="2350624" cy="1256587"/>
            <a:chOff x="3155013" y="1272507"/>
            <a:chExt cx="2350624" cy="1256587"/>
          </a:xfrm>
          <a:scene3d>
            <a:camera prst="perspectiveFront">
              <a:rot lat="18000000" lon="0" rev="0"/>
            </a:camera>
            <a:lightRig rig="threePt" dir="t"/>
          </a:scene3d>
        </p:grpSpPr>
        <p:grpSp>
          <p:nvGrpSpPr>
            <p:cNvPr id="161" name="Grouper 16"/>
            <p:cNvGrpSpPr/>
            <p:nvPr/>
          </p:nvGrpSpPr>
          <p:grpSpPr>
            <a:xfrm rot="2904786">
              <a:off x="4249776" y="1572466"/>
              <a:ext cx="129591" cy="140248"/>
              <a:chOff x="1897063" y="2516188"/>
              <a:chExt cx="129591" cy="140248"/>
            </a:xfrm>
          </p:grpSpPr>
          <p:sp>
            <p:nvSpPr>
              <p:cNvPr id="173" name="Ellipse 17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2" name="Grouper 43"/>
            <p:cNvGrpSpPr/>
            <p:nvPr/>
          </p:nvGrpSpPr>
          <p:grpSpPr>
            <a:xfrm rot="2904786">
              <a:off x="4516313" y="2275055"/>
              <a:ext cx="129591" cy="140248"/>
              <a:chOff x="1897063" y="2516188"/>
              <a:chExt cx="129591" cy="140248"/>
            </a:xfrm>
          </p:grpSpPr>
          <p:sp>
            <p:nvSpPr>
              <p:cNvPr id="171" name="Ellipse 17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3" name="Grouper 46"/>
            <p:cNvGrpSpPr/>
            <p:nvPr/>
          </p:nvGrpSpPr>
          <p:grpSpPr>
            <a:xfrm rot="2904786">
              <a:off x="3936377" y="2275054"/>
              <a:ext cx="129591" cy="140248"/>
              <a:chOff x="1897063" y="2516188"/>
              <a:chExt cx="129591" cy="140248"/>
            </a:xfrm>
          </p:grpSpPr>
          <p:sp>
            <p:nvSpPr>
              <p:cNvPr id="169" name="Ellipse 16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64" name="Connecteur droit 163"/>
            <p:cNvCxnSpPr/>
            <p:nvPr/>
          </p:nvCxnSpPr>
          <p:spPr>
            <a:xfrm rot="5400000">
              <a:off x="3949820" y="1882302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H="1">
              <a:off x="4238744" y="1882302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ZoneTexte 165"/>
            <p:cNvSpPr txBox="1"/>
            <p:nvPr/>
          </p:nvSpPr>
          <p:spPr>
            <a:xfrm>
              <a:off x="4452507" y="1272507"/>
              <a:ext cx="101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interface</a:t>
              </a:r>
              <a:endParaRPr lang="fr-FR" dirty="0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3155013" y="2159761"/>
              <a:ext cx="75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ifType</a:t>
              </a:r>
              <a:endParaRPr lang="fr-FR" dirty="0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4739607" y="2159762"/>
              <a:ext cx="76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ifMTU</a:t>
              </a:r>
              <a:endParaRPr lang="fr-FR" dirty="0"/>
            </a:p>
          </p:txBody>
        </p:sp>
      </p:grpSp>
      <p:sp>
        <p:nvSpPr>
          <p:cNvPr id="149" name="ZoneTexte 148"/>
          <p:cNvSpPr txBox="1"/>
          <p:nvPr/>
        </p:nvSpPr>
        <p:spPr>
          <a:xfrm>
            <a:off x="3565800" y="3667506"/>
            <a:ext cx="145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150" name="ZoneTexte 149"/>
          <p:cNvSpPr txBox="1"/>
          <p:nvPr/>
        </p:nvSpPr>
        <p:spPr>
          <a:xfrm>
            <a:off x="3662281" y="4853232"/>
            <a:ext cx="12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grpSp>
        <p:nvGrpSpPr>
          <p:cNvPr id="218" name="Grouper 217"/>
          <p:cNvGrpSpPr/>
          <p:nvPr/>
        </p:nvGrpSpPr>
        <p:grpSpPr>
          <a:xfrm>
            <a:off x="834059" y="4267580"/>
            <a:ext cx="2364779" cy="1301051"/>
            <a:chOff x="5204005" y="569918"/>
            <a:chExt cx="2364779" cy="1301051"/>
          </a:xfrm>
          <a:scene3d>
            <a:camera prst="perspectiveFront">
              <a:rot lat="18000000" lon="0" rev="0"/>
            </a:camera>
            <a:lightRig rig="threePt" dir="t"/>
          </a:scene3d>
        </p:grpSpPr>
        <p:grpSp>
          <p:nvGrpSpPr>
            <p:cNvPr id="152" name="Grouper 43"/>
            <p:cNvGrpSpPr/>
            <p:nvPr/>
          </p:nvGrpSpPr>
          <p:grpSpPr>
            <a:xfrm rot="2904786">
              <a:off x="6583536" y="1645137"/>
              <a:ext cx="129591" cy="140248"/>
              <a:chOff x="1897063" y="2516188"/>
              <a:chExt cx="129591" cy="140248"/>
            </a:xfrm>
          </p:grpSpPr>
          <p:sp>
            <p:nvSpPr>
              <p:cNvPr id="159" name="Ellipse 15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Ellipse 15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3" name="Grouper 46"/>
            <p:cNvGrpSpPr/>
            <p:nvPr/>
          </p:nvGrpSpPr>
          <p:grpSpPr>
            <a:xfrm rot="2904786">
              <a:off x="5985369" y="1616929"/>
              <a:ext cx="129591" cy="140248"/>
              <a:chOff x="1897063" y="2516188"/>
              <a:chExt cx="129591" cy="140248"/>
            </a:xfrm>
          </p:grpSpPr>
          <p:sp>
            <p:nvSpPr>
              <p:cNvPr id="157" name="Ellipse 15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4" name="ZoneTexte 153"/>
            <p:cNvSpPr txBox="1"/>
            <p:nvPr/>
          </p:nvSpPr>
          <p:spPr>
            <a:xfrm>
              <a:off x="5204005" y="1501636"/>
              <a:ext cx="75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ifType</a:t>
              </a:r>
              <a:endParaRPr lang="fr-FR" dirty="0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6788599" y="1501637"/>
              <a:ext cx="76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ifMTU</a:t>
              </a:r>
              <a:endParaRPr lang="fr-FR" dirty="0"/>
            </a:p>
          </p:txBody>
        </p:sp>
        <p:sp>
          <p:nvSpPr>
            <p:cNvPr id="156" name="Forme libre 155"/>
            <p:cNvSpPr/>
            <p:nvPr/>
          </p:nvSpPr>
          <p:spPr>
            <a:xfrm>
              <a:off x="6117786" y="1464550"/>
              <a:ext cx="470086" cy="115451"/>
            </a:xfrm>
            <a:custGeom>
              <a:avLst/>
              <a:gdLst>
                <a:gd name="connsiteX0" fmla="*/ 0 w 470086"/>
                <a:gd name="connsiteY0" fmla="*/ 115451 h 115451"/>
                <a:gd name="connsiteX1" fmla="*/ 230919 w 470086"/>
                <a:gd name="connsiteY1" fmla="*/ 0 h 115451"/>
                <a:gd name="connsiteX2" fmla="*/ 470086 w 470086"/>
                <a:gd name="connsiteY2" fmla="*/ 115451 h 11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086" h="115451">
                  <a:moveTo>
                    <a:pt x="0" y="115451"/>
                  </a:moveTo>
                  <a:cubicBezTo>
                    <a:pt x="76285" y="57725"/>
                    <a:pt x="152571" y="0"/>
                    <a:pt x="230919" y="0"/>
                  </a:cubicBezTo>
                  <a:cubicBezTo>
                    <a:pt x="309267" y="0"/>
                    <a:pt x="470086" y="115451"/>
                    <a:pt x="470086" y="115451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3" name="Grouper 46"/>
            <p:cNvGrpSpPr/>
            <p:nvPr/>
          </p:nvGrpSpPr>
          <p:grpSpPr>
            <a:xfrm rot="2904786">
              <a:off x="6242342" y="826946"/>
              <a:ext cx="129591" cy="140248"/>
              <a:chOff x="1897063" y="2516188"/>
              <a:chExt cx="129591" cy="140248"/>
            </a:xfrm>
          </p:grpSpPr>
          <p:sp>
            <p:nvSpPr>
              <p:cNvPr id="214" name="Ellipse 21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Ellipse 21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6" name="Forme libre 215"/>
            <p:cNvSpPr/>
            <p:nvPr/>
          </p:nvSpPr>
          <p:spPr>
            <a:xfrm>
              <a:off x="5843620" y="973087"/>
              <a:ext cx="360710" cy="604753"/>
            </a:xfrm>
            <a:custGeom>
              <a:avLst/>
              <a:gdLst>
                <a:gd name="connsiteX0" fmla="*/ 0 w 470086"/>
                <a:gd name="connsiteY0" fmla="*/ 115451 h 115451"/>
                <a:gd name="connsiteX1" fmla="*/ 230919 w 470086"/>
                <a:gd name="connsiteY1" fmla="*/ 0 h 115451"/>
                <a:gd name="connsiteX2" fmla="*/ 470086 w 470086"/>
                <a:gd name="connsiteY2" fmla="*/ 115451 h 115451"/>
                <a:gd name="connsiteX0" fmla="*/ 120716 w 262857"/>
                <a:gd name="connsiteY0" fmla="*/ 57726 h 224853"/>
                <a:gd name="connsiteX1" fmla="*/ 23690 w 262857"/>
                <a:gd name="connsiteY1" fmla="*/ 109402 h 224853"/>
                <a:gd name="connsiteX2" fmla="*/ 262857 w 262857"/>
                <a:gd name="connsiteY2" fmla="*/ 224853 h 224853"/>
                <a:gd name="connsiteX0" fmla="*/ 113592 w 189877"/>
                <a:gd name="connsiteY0" fmla="*/ 57726 h 604753"/>
                <a:gd name="connsiteX1" fmla="*/ 16566 w 189877"/>
                <a:gd name="connsiteY1" fmla="*/ 109402 h 604753"/>
                <a:gd name="connsiteX2" fmla="*/ 14195 w 189877"/>
                <a:gd name="connsiteY2" fmla="*/ 604753 h 604753"/>
                <a:gd name="connsiteX0" fmla="*/ 284425 w 360710"/>
                <a:gd name="connsiteY0" fmla="*/ 57726 h 604753"/>
                <a:gd name="connsiteX1" fmla="*/ 16566 w 360710"/>
                <a:gd name="connsiteY1" fmla="*/ 214228 h 604753"/>
                <a:gd name="connsiteX2" fmla="*/ 185028 w 360710"/>
                <a:gd name="connsiteY2" fmla="*/ 604753 h 6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710" h="604753">
                  <a:moveTo>
                    <a:pt x="284425" y="57726"/>
                  </a:moveTo>
                  <a:cubicBezTo>
                    <a:pt x="360710" y="0"/>
                    <a:pt x="33132" y="123057"/>
                    <a:pt x="16566" y="214228"/>
                  </a:cubicBezTo>
                  <a:cubicBezTo>
                    <a:pt x="0" y="305399"/>
                    <a:pt x="185028" y="604753"/>
                    <a:pt x="185028" y="604753"/>
                  </a:cubicBezTo>
                </a:path>
              </a:pathLst>
            </a:cu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ZoneTexte 216"/>
            <p:cNvSpPr txBox="1"/>
            <p:nvPr/>
          </p:nvSpPr>
          <p:spPr>
            <a:xfrm>
              <a:off x="6552873" y="569918"/>
              <a:ext cx="101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interface</a:t>
              </a:r>
              <a:endParaRPr lang="fr-FR" dirty="0"/>
            </a:p>
          </p:txBody>
        </p:sp>
      </p:grpSp>
      <p:grpSp>
        <p:nvGrpSpPr>
          <p:cNvPr id="219" name="Grouper 43"/>
          <p:cNvGrpSpPr/>
          <p:nvPr/>
        </p:nvGrpSpPr>
        <p:grpSpPr>
          <a:xfrm rot="2904786">
            <a:off x="7885024" y="2356093"/>
            <a:ext cx="129591" cy="140248"/>
            <a:chOff x="1897063" y="2516188"/>
            <a:chExt cx="129591" cy="140248"/>
          </a:xfrm>
          <a:scene3d>
            <a:camera prst="perspectiveFront">
              <a:rot lat="0" lon="0" rev="0"/>
            </a:camera>
            <a:lightRig rig="threePt" dir="t"/>
          </a:scene3d>
        </p:grpSpPr>
        <p:sp>
          <p:nvSpPr>
            <p:cNvPr id="220" name="Ellipse 21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Ellipse 22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2" name="Grouper 46"/>
          <p:cNvGrpSpPr/>
          <p:nvPr/>
        </p:nvGrpSpPr>
        <p:grpSpPr>
          <a:xfrm rot="2904786">
            <a:off x="7286857" y="2327885"/>
            <a:ext cx="129591" cy="140248"/>
            <a:chOff x="1897063" y="2516188"/>
            <a:chExt cx="129591" cy="140248"/>
          </a:xfrm>
          <a:scene3d>
            <a:camera prst="perspectiveFront">
              <a:rot lat="0" lon="0" rev="0"/>
            </a:camera>
            <a:lightRig rig="threePt" dir="t"/>
          </a:scene3d>
        </p:grpSpPr>
        <p:sp>
          <p:nvSpPr>
            <p:cNvPr id="223" name="Ellipse 222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Ellipse 223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5" name="Forme libre 224"/>
          <p:cNvSpPr/>
          <p:nvPr/>
        </p:nvSpPr>
        <p:spPr>
          <a:xfrm>
            <a:off x="7419274" y="2175506"/>
            <a:ext cx="470086" cy="115451"/>
          </a:xfrm>
          <a:custGeom>
            <a:avLst/>
            <a:gdLst>
              <a:gd name="connsiteX0" fmla="*/ 0 w 470086"/>
              <a:gd name="connsiteY0" fmla="*/ 115451 h 115451"/>
              <a:gd name="connsiteX1" fmla="*/ 230919 w 470086"/>
              <a:gd name="connsiteY1" fmla="*/ 0 h 115451"/>
              <a:gd name="connsiteX2" fmla="*/ 470086 w 470086"/>
              <a:gd name="connsiteY2" fmla="*/ 115451 h 11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86" h="115451">
                <a:moveTo>
                  <a:pt x="0" y="115451"/>
                </a:moveTo>
                <a:cubicBezTo>
                  <a:pt x="76285" y="57725"/>
                  <a:pt x="152571" y="0"/>
                  <a:pt x="230919" y="0"/>
                </a:cubicBezTo>
                <a:cubicBezTo>
                  <a:pt x="309267" y="0"/>
                  <a:pt x="470086" y="115451"/>
                  <a:pt x="470086" y="115451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scene3d>
            <a:camera prst="perspective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6" name="Grouper 46"/>
          <p:cNvGrpSpPr/>
          <p:nvPr/>
        </p:nvGrpSpPr>
        <p:grpSpPr>
          <a:xfrm rot="2904786">
            <a:off x="7543830" y="1537902"/>
            <a:ext cx="129591" cy="140248"/>
            <a:chOff x="1897063" y="2516188"/>
            <a:chExt cx="129591" cy="140248"/>
          </a:xfrm>
          <a:scene3d>
            <a:camera prst="perspectiveFront">
              <a:rot lat="0" lon="0" rev="0"/>
            </a:camera>
            <a:lightRig rig="threePt" dir="t"/>
          </a:scene3d>
        </p:grpSpPr>
        <p:sp>
          <p:nvSpPr>
            <p:cNvPr id="227" name="Ellipse 226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Ellipse 227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9" name="Forme libre 228"/>
          <p:cNvSpPr/>
          <p:nvPr/>
        </p:nvSpPr>
        <p:spPr>
          <a:xfrm>
            <a:off x="7145108" y="1684043"/>
            <a:ext cx="360710" cy="604753"/>
          </a:xfrm>
          <a:custGeom>
            <a:avLst/>
            <a:gdLst>
              <a:gd name="connsiteX0" fmla="*/ 0 w 470086"/>
              <a:gd name="connsiteY0" fmla="*/ 115451 h 115451"/>
              <a:gd name="connsiteX1" fmla="*/ 230919 w 470086"/>
              <a:gd name="connsiteY1" fmla="*/ 0 h 115451"/>
              <a:gd name="connsiteX2" fmla="*/ 470086 w 470086"/>
              <a:gd name="connsiteY2" fmla="*/ 115451 h 115451"/>
              <a:gd name="connsiteX0" fmla="*/ 120716 w 262857"/>
              <a:gd name="connsiteY0" fmla="*/ 57726 h 224853"/>
              <a:gd name="connsiteX1" fmla="*/ 23690 w 262857"/>
              <a:gd name="connsiteY1" fmla="*/ 109402 h 224853"/>
              <a:gd name="connsiteX2" fmla="*/ 262857 w 262857"/>
              <a:gd name="connsiteY2" fmla="*/ 224853 h 224853"/>
              <a:gd name="connsiteX0" fmla="*/ 113592 w 189877"/>
              <a:gd name="connsiteY0" fmla="*/ 57726 h 604753"/>
              <a:gd name="connsiteX1" fmla="*/ 16566 w 189877"/>
              <a:gd name="connsiteY1" fmla="*/ 109402 h 604753"/>
              <a:gd name="connsiteX2" fmla="*/ 14195 w 189877"/>
              <a:gd name="connsiteY2" fmla="*/ 604753 h 604753"/>
              <a:gd name="connsiteX0" fmla="*/ 284425 w 360710"/>
              <a:gd name="connsiteY0" fmla="*/ 57726 h 604753"/>
              <a:gd name="connsiteX1" fmla="*/ 16566 w 360710"/>
              <a:gd name="connsiteY1" fmla="*/ 214228 h 604753"/>
              <a:gd name="connsiteX2" fmla="*/ 185028 w 360710"/>
              <a:gd name="connsiteY2" fmla="*/ 604753 h 60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710" h="604753">
                <a:moveTo>
                  <a:pt x="284425" y="57726"/>
                </a:moveTo>
                <a:cubicBezTo>
                  <a:pt x="360710" y="0"/>
                  <a:pt x="33132" y="123057"/>
                  <a:pt x="16566" y="214228"/>
                </a:cubicBezTo>
                <a:cubicBezTo>
                  <a:pt x="0" y="305399"/>
                  <a:pt x="185028" y="604753"/>
                  <a:pt x="185028" y="604753"/>
                </a:cubicBezTo>
              </a:path>
            </a:pathLst>
          </a:cu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scene3d>
            <a:camera prst="perspective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0" name="Grouper 43"/>
          <p:cNvGrpSpPr/>
          <p:nvPr/>
        </p:nvGrpSpPr>
        <p:grpSpPr>
          <a:xfrm rot="2904786">
            <a:off x="6695648" y="1796402"/>
            <a:ext cx="129591" cy="140248"/>
            <a:chOff x="1897063" y="2516188"/>
            <a:chExt cx="129591" cy="140248"/>
          </a:xfrm>
          <a:scene3d>
            <a:camera prst="perspectiveFront">
              <a:rot lat="0" lon="0" rev="0"/>
            </a:camera>
            <a:lightRig rig="threePt" dir="t"/>
          </a:scene3d>
        </p:grpSpPr>
        <p:sp>
          <p:nvSpPr>
            <p:cNvPr id="231" name="Ellipse 230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Ellipse 231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3" name="Forme libre 232"/>
          <p:cNvSpPr/>
          <p:nvPr/>
        </p:nvSpPr>
        <p:spPr>
          <a:xfrm>
            <a:off x="6454964" y="1910215"/>
            <a:ext cx="795646" cy="394690"/>
          </a:xfrm>
          <a:custGeom>
            <a:avLst/>
            <a:gdLst>
              <a:gd name="connsiteX0" fmla="*/ 0 w 470086"/>
              <a:gd name="connsiteY0" fmla="*/ 115451 h 115451"/>
              <a:gd name="connsiteX1" fmla="*/ 230919 w 470086"/>
              <a:gd name="connsiteY1" fmla="*/ 0 h 115451"/>
              <a:gd name="connsiteX2" fmla="*/ 470086 w 470086"/>
              <a:gd name="connsiteY2" fmla="*/ 115451 h 115451"/>
              <a:gd name="connsiteX0" fmla="*/ 120716 w 262857"/>
              <a:gd name="connsiteY0" fmla="*/ 57726 h 224853"/>
              <a:gd name="connsiteX1" fmla="*/ 23690 w 262857"/>
              <a:gd name="connsiteY1" fmla="*/ 109402 h 224853"/>
              <a:gd name="connsiteX2" fmla="*/ 262857 w 262857"/>
              <a:gd name="connsiteY2" fmla="*/ 224853 h 224853"/>
              <a:gd name="connsiteX0" fmla="*/ 113592 w 189877"/>
              <a:gd name="connsiteY0" fmla="*/ 57726 h 604753"/>
              <a:gd name="connsiteX1" fmla="*/ 16566 w 189877"/>
              <a:gd name="connsiteY1" fmla="*/ 109402 h 604753"/>
              <a:gd name="connsiteX2" fmla="*/ 14195 w 189877"/>
              <a:gd name="connsiteY2" fmla="*/ 604753 h 604753"/>
              <a:gd name="connsiteX0" fmla="*/ 284425 w 360710"/>
              <a:gd name="connsiteY0" fmla="*/ 57726 h 604753"/>
              <a:gd name="connsiteX1" fmla="*/ 16566 w 360710"/>
              <a:gd name="connsiteY1" fmla="*/ 214228 h 604753"/>
              <a:gd name="connsiteX2" fmla="*/ 185028 w 360710"/>
              <a:gd name="connsiteY2" fmla="*/ 604753 h 604753"/>
              <a:gd name="connsiteX0" fmla="*/ 371974 w 996665"/>
              <a:gd name="connsiteY0" fmla="*/ 57726 h 394690"/>
              <a:gd name="connsiteX1" fmla="*/ 104115 w 996665"/>
              <a:gd name="connsiteY1" fmla="*/ 214228 h 394690"/>
              <a:gd name="connsiteX2" fmla="*/ 996665 w 996665"/>
              <a:gd name="connsiteY2" fmla="*/ 394690 h 394690"/>
              <a:gd name="connsiteX0" fmla="*/ 170955 w 795646"/>
              <a:gd name="connsiteY0" fmla="*/ 57726 h 394690"/>
              <a:gd name="connsiteX1" fmla="*/ 104115 w 795646"/>
              <a:gd name="connsiteY1" fmla="*/ 214228 h 394690"/>
              <a:gd name="connsiteX2" fmla="*/ 795646 w 795646"/>
              <a:gd name="connsiteY2" fmla="*/ 394690 h 39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394690">
                <a:moveTo>
                  <a:pt x="170955" y="57726"/>
                </a:moveTo>
                <a:cubicBezTo>
                  <a:pt x="247240" y="0"/>
                  <a:pt x="0" y="158067"/>
                  <a:pt x="104115" y="214228"/>
                </a:cubicBezTo>
                <a:cubicBezTo>
                  <a:pt x="208230" y="270389"/>
                  <a:pt x="795646" y="394690"/>
                  <a:pt x="795646" y="394690"/>
                </a:cubicBezTo>
              </a:path>
            </a:pathLst>
          </a:cu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scene3d>
            <a:camera prst="perspective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4" name="Grouper 46"/>
          <p:cNvGrpSpPr/>
          <p:nvPr/>
        </p:nvGrpSpPr>
        <p:grpSpPr>
          <a:xfrm rot="2904786">
            <a:off x="7133159" y="1019981"/>
            <a:ext cx="129591" cy="140248"/>
            <a:chOff x="1897063" y="2516188"/>
            <a:chExt cx="129591" cy="140248"/>
          </a:xfrm>
          <a:scene3d>
            <a:camera prst="perspectiveFront">
              <a:rot lat="0" lon="0" rev="0"/>
            </a:camera>
            <a:lightRig rig="threePt" dir="t"/>
          </a:scene3d>
        </p:grpSpPr>
        <p:sp>
          <p:nvSpPr>
            <p:cNvPr id="235" name="Ellipse 234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Ellipse 235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7" name="Forme libre 236"/>
          <p:cNvSpPr/>
          <p:nvPr/>
        </p:nvSpPr>
        <p:spPr>
          <a:xfrm>
            <a:off x="7327168" y="1002522"/>
            <a:ext cx="427721" cy="494171"/>
          </a:xfrm>
          <a:custGeom>
            <a:avLst/>
            <a:gdLst>
              <a:gd name="connsiteX0" fmla="*/ 0 w 470086"/>
              <a:gd name="connsiteY0" fmla="*/ 115451 h 115451"/>
              <a:gd name="connsiteX1" fmla="*/ 230919 w 470086"/>
              <a:gd name="connsiteY1" fmla="*/ 0 h 115451"/>
              <a:gd name="connsiteX2" fmla="*/ 470086 w 470086"/>
              <a:gd name="connsiteY2" fmla="*/ 115451 h 115451"/>
              <a:gd name="connsiteX0" fmla="*/ 120716 w 262857"/>
              <a:gd name="connsiteY0" fmla="*/ 57726 h 224853"/>
              <a:gd name="connsiteX1" fmla="*/ 23690 w 262857"/>
              <a:gd name="connsiteY1" fmla="*/ 109402 h 224853"/>
              <a:gd name="connsiteX2" fmla="*/ 262857 w 262857"/>
              <a:gd name="connsiteY2" fmla="*/ 224853 h 224853"/>
              <a:gd name="connsiteX0" fmla="*/ 113592 w 189877"/>
              <a:gd name="connsiteY0" fmla="*/ 57726 h 604753"/>
              <a:gd name="connsiteX1" fmla="*/ 16566 w 189877"/>
              <a:gd name="connsiteY1" fmla="*/ 109402 h 604753"/>
              <a:gd name="connsiteX2" fmla="*/ 14195 w 189877"/>
              <a:gd name="connsiteY2" fmla="*/ 604753 h 604753"/>
              <a:gd name="connsiteX0" fmla="*/ 284425 w 360710"/>
              <a:gd name="connsiteY0" fmla="*/ 57726 h 604753"/>
              <a:gd name="connsiteX1" fmla="*/ 16566 w 360710"/>
              <a:gd name="connsiteY1" fmla="*/ 214228 h 604753"/>
              <a:gd name="connsiteX2" fmla="*/ 185028 w 360710"/>
              <a:gd name="connsiteY2" fmla="*/ 604753 h 604753"/>
              <a:gd name="connsiteX0" fmla="*/ 278306 w 354591"/>
              <a:gd name="connsiteY0" fmla="*/ 57726 h 494171"/>
              <a:gd name="connsiteX1" fmla="*/ 10447 w 354591"/>
              <a:gd name="connsiteY1" fmla="*/ 214228 h 494171"/>
              <a:gd name="connsiteX2" fmla="*/ 340991 w 354591"/>
              <a:gd name="connsiteY2" fmla="*/ 494171 h 494171"/>
              <a:gd name="connsiteX0" fmla="*/ 0 w 256299"/>
              <a:gd name="connsiteY0" fmla="*/ 57726 h 494171"/>
              <a:gd name="connsiteX1" fmla="*/ 245852 w 256299"/>
              <a:gd name="connsiteY1" fmla="*/ 214228 h 494171"/>
              <a:gd name="connsiteX2" fmla="*/ 62685 w 256299"/>
              <a:gd name="connsiteY2" fmla="*/ 494171 h 494171"/>
              <a:gd name="connsiteX0" fmla="*/ 0 w 427721"/>
              <a:gd name="connsiteY0" fmla="*/ 57726 h 494171"/>
              <a:gd name="connsiteX1" fmla="*/ 392785 w 427721"/>
              <a:gd name="connsiteY1" fmla="*/ 214228 h 494171"/>
              <a:gd name="connsiteX2" fmla="*/ 209618 w 427721"/>
              <a:gd name="connsiteY2" fmla="*/ 494171 h 494171"/>
              <a:gd name="connsiteX0" fmla="*/ 0 w 427721"/>
              <a:gd name="connsiteY0" fmla="*/ 57726 h 494171"/>
              <a:gd name="connsiteX1" fmla="*/ 392785 w 427721"/>
              <a:gd name="connsiteY1" fmla="*/ 214228 h 494171"/>
              <a:gd name="connsiteX2" fmla="*/ 209618 w 427721"/>
              <a:gd name="connsiteY2" fmla="*/ 494171 h 49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721" h="494171">
                <a:moveTo>
                  <a:pt x="0" y="57726"/>
                </a:moveTo>
                <a:cubicBezTo>
                  <a:pt x="76285" y="0"/>
                  <a:pt x="357849" y="141487"/>
                  <a:pt x="392785" y="214228"/>
                </a:cubicBezTo>
                <a:cubicBezTo>
                  <a:pt x="427721" y="286969"/>
                  <a:pt x="209618" y="494171"/>
                  <a:pt x="209618" y="494171"/>
                </a:cubicBezTo>
              </a:path>
            </a:pathLst>
          </a:cu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scene3d>
            <a:camera prst="perspective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8" name="Grouper 43"/>
          <p:cNvGrpSpPr/>
          <p:nvPr/>
        </p:nvGrpSpPr>
        <p:grpSpPr>
          <a:xfrm rot="2904786">
            <a:off x="7295972" y="2857162"/>
            <a:ext cx="129591" cy="140248"/>
            <a:chOff x="1897063" y="2516188"/>
            <a:chExt cx="129591" cy="140248"/>
          </a:xfrm>
          <a:scene3d>
            <a:camera prst="perspectiveFront">
              <a:rot lat="0" lon="0" rev="0"/>
            </a:camera>
            <a:lightRig rig="threePt" dir="t"/>
          </a:scene3d>
        </p:grpSpPr>
        <p:sp>
          <p:nvSpPr>
            <p:cNvPr id="239" name="Ellipse 238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1" name="Grouper 43"/>
          <p:cNvGrpSpPr/>
          <p:nvPr/>
        </p:nvGrpSpPr>
        <p:grpSpPr>
          <a:xfrm rot="2904786">
            <a:off x="8075940" y="2952171"/>
            <a:ext cx="129591" cy="140248"/>
            <a:chOff x="1897063" y="2516188"/>
            <a:chExt cx="129591" cy="140248"/>
          </a:xfrm>
          <a:scene3d>
            <a:camera prst="perspectiveFront">
              <a:rot lat="0" lon="0" rev="0"/>
            </a:camera>
            <a:lightRig rig="threePt" dir="t"/>
          </a:scene3d>
        </p:grpSpPr>
        <p:sp>
          <p:nvSpPr>
            <p:cNvPr id="242" name="Ellipse 24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4" name="Forme libre 243"/>
          <p:cNvSpPr/>
          <p:nvPr/>
        </p:nvSpPr>
        <p:spPr>
          <a:xfrm>
            <a:off x="7481614" y="2699315"/>
            <a:ext cx="600882" cy="238038"/>
          </a:xfrm>
          <a:custGeom>
            <a:avLst/>
            <a:gdLst>
              <a:gd name="connsiteX0" fmla="*/ 0 w 470086"/>
              <a:gd name="connsiteY0" fmla="*/ 115451 h 115451"/>
              <a:gd name="connsiteX1" fmla="*/ 230919 w 470086"/>
              <a:gd name="connsiteY1" fmla="*/ 0 h 115451"/>
              <a:gd name="connsiteX2" fmla="*/ 470086 w 470086"/>
              <a:gd name="connsiteY2" fmla="*/ 115451 h 115451"/>
              <a:gd name="connsiteX0" fmla="*/ 0 w 600882"/>
              <a:gd name="connsiteY0" fmla="*/ 115451 h 115451"/>
              <a:gd name="connsiteX1" fmla="*/ 361715 w 600882"/>
              <a:gd name="connsiteY1" fmla="*/ 0 h 115451"/>
              <a:gd name="connsiteX2" fmla="*/ 600882 w 600882"/>
              <a:gd name="connsiteY2" fmla="*/ 115451 h 115451"/>
              <a:gd name="connsiteX0" fmla="*/ 0 w 600882"/>
              <a:gd name="connsiteY0" fmla="*/ 132963 h 238038"/>
              <a:gd name="connsiteX1" fmla="*/ 361715 w 600882"/>
              <a:gd name="connsiteY1" fmla="*/ 17512 h 238038"/>
              <a:gd name="connsiteX2" fmla="*/ 600882 w 600882"/>
              <a:gd name="connsiteY2" fmla="*/ 238038 h 23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82" h="238038">
                <a:moveTo>
                  <a:pt x="0" y="132963"/>
                </a:moveTo>
                <a:cubicBezTo>
                  <a:pt x="76285" y="75237"/>
                  <a:pt x="261568" y="0"/>
                  <a:pt x="361715" y="17512"/>
                </a:cubicBezTo>
                <a:cubicBezTo>
                  <a:pt x="461862" y="35024"/>
                  <a:pt x="600882" y="238038"/>
                  <a:pt x="600882" y="238038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scene3d>
            <a:camera prst="perspective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Forme libre 244"/>
          <p:cNvSpPr/>
          <p:nvPr/>
        </p:nvSpPr>
        <p:spPr>
          <a:xfrm>
            <a:off x="8050665" y="2387315"/>
            <a:ext cx="449435" cy="544270"/>
          </a:xfrm>
          <a:custGeom>
            <a:avLst/>
            <a:gdLst>
              <a:gd name="connsiteX0" fmla="*/ 0 w 470086"/>
              <a:gd name="connsiteY0" fmla="*/ 115451 h 115451"/>
              <a:gd name="connsiteX1" fmla="*/ 230919 w 470086"/>
              <a:gd name="connsiteY1" fmla="*/ 0 h 115451"/>
              <a:gd name="connsiteX2" fmla="*/ 470086 w 470086"/>
              <a:gd name="connsiteY2" fmla="*/ 115451 h 115451"/>
              <a:gd name="connsiteX0" fmla="*/ 0 w 655614"/>
              <a:gd name="connsiteY0" fmla="*/ 57726 h 252334"/>
              <a:gd name="connsiteX1" fmla="*/ 416447 w 655614"/>
              <a:gd name="connsiteY1" fmla="*/ 136883 h 252334"/>
              <a:gd name="connsiteX2" fmla="*/ 655614 w 655614"/>
              <a:gd name="connsiteY2" fmla="*/ 252334 h 252334"/>
              <a:gd name="connsiteX0" fmla="*/ 0 w 449435"/>
              <a:gd name="connsiteY0" fmla="*/ 57726 h 544270"/>
              <a:gd name="connsiteX1" fmla="*/ 416447 w 449435"/>
              <a:gd name="connsiteY1" fmla="*/ 136883 h 544270"/>
              <a:gd name="connsiteX2" fmla="*/ 197931 w 449435"/>
              <a:gd name="connsiteY2" fmla="*/ 544270 h 54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435" h="544270">
                <a:moveTo>
                  <a:pt x="0" y="57726"/>
                </a:moveTo>
                <a:cubicBezTo>
                  <a:pt x="76285" y="0"/>
                  <a:pt x="383459" y="55792"/>
                  <a:pt x="416447" y="136883"/>
                </a:cubicBezTo>
                <a:cubicBezTo>
                  <a:pt x="449435" y="217974"/>
                  <a:pt x="197931" y="544270"/>
                  <a:pt x="197931" y="54427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scene3d>
            <a:camera prst="perspective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9119" y="2077313"/>
            <a:ext cx="3395559" cy="1452862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57836" y="672744"/>
            <a:ext cx="3464039" cy="1376470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941273" y="1216247"/>
            <a:ext cx="145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41273" y="2702633"/>
            <a:ext cx="12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grpSp>
        <p:nvGrpSpPr>
          <p:cNvPr id="42" name="Grouper 41"/>
          <p:cNvGrpSpPr/>
          <p:nvPr/>
        </p:nvGrpSpPr>
        <p:grpSpPr>
          <a:xfrm>
            <a:off x="549416" y="751905"/>
            <a:ext cx="2826964" cy="1256587"/>
            <a:chOff x="531468" y="881533"/>
            <a:chExt cx="2826964" cy="1256587"/>
          </a:xfrm>
          <a:scene3d>
            <a:camera prst="perspectiveFront">
              <a:rot lat="18000000" lon="0" rev="0"/>
            </a:camera>
            <a:lightRig rig="threePt" dir="t"/>
          </a:scene3d>
        </p:grpSpPr>
        <p:grpSp>
          <p:nvGrpSpPr>
            <p:cNvPr id="7" name="Grouper 16"/>
            <p:cNvGrpSpPr/>
            <p:nvPr/>
          </p:nvGrpSpPr>
          <p:grpSpPr>
            <a:xfrm rot="2904786">
              <a:off x="2102571" y="1181492"/>
              <a:ext cx="129591" cy="140248"/>
              <a:chOff x="1897063" y="2516188"/>
              <a:chExt cx="129591" cy="140248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r 43"/>
            <p:cNvGrpSpPr/>
            <p:nvPr/>
          </p:nvGrpSpPr>
          <p:grpSpPr>
            <a:xfrm rot="2904786">
              <a:off x="2369108" y="1884081"/>
              <a:ext cx="129591" cy="140248"/>
              <a:chOff x="1897063" y="2516188"/>
              <a:chExt cx="129591" cy="140248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r 46"/>
            <p:cNvGrpSpPr/>
            <p:nvPr/>
          </p:nvGrpSpPr>
          <p:grpSpPr>
            <a:xfrm rot="2904786">
              <a:off x="1789172" y="1884080"/>
              <a:ext cx="129591" cy="140248"/>
              <a:chOff x="1897063" y="2516188"/>
              <a:chExt cx="129591" cy="140248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" name="Connecteur droit 9"/>
            <p:cNvCxnSpPr/>
            <p:nvPr/>
          </p:nvCxnSpPr>
          <p:spPr>
            <a:xfrm rot="5400000">
              <a:off x="1802615" y="149132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rot="16200000" flipH="1">
              <a:off x="2091539" y="149132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2305302" y="881533"/>
              <a:ext cx="101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interface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007808" y="1768787"/>
              <a:ext cx="75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ifType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592402" y="1768788"/>
              <a:ext cx="76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ifMTU</a:t>
              </a:r>
              <a:endParaRPr lang="fr-FR" dirty="0"/>
            </a:p>
          </p:txBody>
        </p:sp>
        <p:grpSp>
          <p:nvGrpSpPr>
            <p:cNvPr id="38" name="Grouper 16"/>
            <p:cNvGrpSpPr/>
            <p:nvPr/>
          </p:nvGrpSpPr>
          <p:grpSpPr>
            <a:xfrm rot="2904786">
              <a:off x="1568472" y="1180742"/>
              <a:ext cx="129591" cy="140248"/>
              <a:chOff x="1897063" y="2516188"/>
              <a:chExt cx="129591" cy="14024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ZoneTexte 40"/>
            <p:cNvSpPr txBox="1"/>
            <p:nvPr/>
          </p:nvSpPr>
          <p:spPr>
            <a:xfrm>
              <a:off x="531468" y="88153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IfTypeRef</a:t>
              </a:r>
              <a:endParaRPr lang="fr-FR" dirty="0"/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346970" y="2123083"/>
            <a:ext cx="3157413" cy="1301051"/>
            <a:chOff x="235748" y="2211990"/>
            <a:chExt cx="3157413" cy="1301051"/>
          </a:xfrm>
          <a:scene3d>
            <a:camera prst="perspectiveFront">
              <a:rot lat="18000000" lon="0" rev="0"/>
            </a:camera>
            <a:lightRig rig="threePt" dir="t"/>
          </a:scene3d>
        </p:grpSpPr>
        <p:grpSp>
          <p:nvGrpSpPr>
            <p:cNvPr id="24" name="Grouper 43"/>
            <p:cNvGrpSpPr/>
            <p:nvPr/>
          </p:nvGrpSpPr>
          <p:grpSpPr>
            <a:xfrm rot="2904786">
              <a:off x="2407913" y="3287209"/>
              <a:ext cx="129591" cy="140248"/>
              <a:chOff x="1897063" y="2516188"/>
              <a:chExt cx="129591" cy="14024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r 46"/>
            <p:cNvGrpSpPr/>
            <p:nvPr/>
          </p:nvGrpSpPr>
          <p:grpSpPr>
            <a:xfrm rot="2904786">
              <a:off x="1809746" y="3259001"/>
              <a:ext cx="129591" cy="140248"/>
              <a:chOff x="1897063" y="2516188"/>
              <a:chExt cx="129591" cy="140248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1028382" y="3143708"/>
              <a:ext cx="750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ifType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12976" y="3143709"/>
              <a:ext cx="76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ifMTU</a:t>
              </a:r>
              <a:endParaRPr lang="fr-FR" dirty="0"/>
            </a:p>
          </p:txBody>
        </p:sp>
        <p:sp>
          <p:nvSpPr>
            <p:cNvPr id="28" name="Forme libre 27"/>
            <p:cNvSpPr/>
            <p:nvPr/>
          </p:nvSpPr>
          <p:spPr>
            <a:xfrm>
              <a:off x="1942163" y="3106622"/>
              <a:ext cx="470086" cy="115451"/>
            </a:xfrm>
            <a:custGeom>
              <a:avLst/>
              <a:gdLst>
                <a:gd name="connsiteX0" fmla="*/ 0 w 470086"/>
                <a:gd name="connsiteY0" fmla="*/ 115451 h 115451"/>
                <a:gd name="connsiteX1" fmla="*/ 230919 w 470086"/>
                <a:gd name="connsiteY1" fmla="*/ 0 h 115451"/>
                <a:gd name="connsiteX2" fmla="*/ 470086 w 470086"/>
                <a:gd name="connsiteY2" fmla="*/ 115451 h 11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086" h="115451">
                  <a:moveTo>
                    <a:pt x="0" y="115451"/>
                  </a:moveTo>
                  <a:cubicBezTo>
                    <a:pt x="76285" y="57725"/>
                    <a:pt x="152571" y="0"/>
                    <a:pt x="230919" y="0"/>
                  </a:cubicBezTo>
                  <a:cubicBezTo>
                    <a:pt x="309267" y="0"/>
                    <a:pt x="470086" y="115451"/>
                    <a:pt x="470086" y="115451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r 46"/>
            <p:cNvGrpSpPr/>
            <p:nvPr/>
          </p:nvGrpSpPr>
          <p:grpSpPr>
            <a:xfrm rot="2904786">
              <a:off x="2066719" y="2469018"/>
              <a:ext cx="129591" cy="140248"/>
              <a:chOff x="1897063" y="2516188"/>
              <a:chExt cx="129591" cy="140248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0" name="Forme libre 29"/>
            <p:cNvSpPr/>
            <p:nvPr/>
          </p:nvSpPr>
          <p:spPr>
            <a:xfrm>
              <a:off x="1667997" y="2615159"/>
              <a:ext cx="360710" cy="604753"/>
            </a:xfrm>
            <a:custGeom>
              <a:avLst/>
              <a:gdLst>
                <a:gd name="connsiteX0" fmla="*/ 0 w 470086"/>
                <a:gd name="connsiteY0" fmla="*/ 115451 h 115451"/>
                <a:gd name="connsiteX1" fmla="*/ 230919 w 470086"/>
                <a:gd name="connsiteY1" fmla="*/ 0 h 115451"/>
                <a:gd name="connsiteX2" fmla="*/ 470086 w 470086"/>
                <a:gd name="connsiteY2" fmla="*/ 115451 h 115451"/>
                <a:gd name="connsiteX0" fmla="*/ 120716 w 262857"/>
                <a:gd name="connsiteY0" fmla="*/ 57726 h 224853"/>
                <a:gd name="connsiteX1" fmla="*/ 23690 w 262857"/>
                <a:gd name="connsiteY1" fmla="*/ 109402 h 224853"/>
                <a:gd name="connsiteX2" fmla="*/ 262857 w 262857"/>
                <a:gd name="connsiteY2" fmla="*/ 224853 h 224853"/>
                <a:gd name="connsiteX0" fmla="*/ 113592 w 189877"/>
                <a:gd name="connsiteY0" fmla="*/ 57726 h 604753"/>
                <a:gd name="connsiteX1" fmla="*/ 16566 w 189877"/>
                <a:gd name="connsiteY1" fmla="*/ 109402 h 604753"/>
                <a:gd name="connsiteX2" fmla="*/ 14195 w 189877"/>
                <a:gd name="connsiteY2" fmla="*/ 604753 h 604753"/>
                <a:gd name="connsiteX0" fmla="*/ 284425 w 360710"/>
                <a:gd name="connsiteY0" fmla="*/ 57726 h 604753"/>
                <a:gd name="connsiteX1" fmla="*/ 16566 w 360710"/>
                <a:gd name="connsiteY1" fmla="*/ 214228 h 604753"/>
                <a:gd name="connsiteX2" fmla="*/ 185028 w 360710"/>
                <a:gd name="connsiteY2" fmla="*/ 604753 h 6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710" h="604753">
                  <a:moveTo>
                    <a:pt x="284425" y="57726"/>
                  </a:moveTo>
                  <a:cubicBezTo>
                    <a:pt x="360710" y="0"/>
                    <a:pt x="33132" y="123057"/>
                    <a:pt x="16566" y="214228"/>
                  </a:cubicBezTo>
                  <a:cubicBezTo>
                    <a:pt x="0" y="305399"/>
                    <a:pt x="185028" y="604753"/>
                    <a:pt x="185028" y="604753"/>
                  </a:cubicBezTo>
                </a:path>
              </a:pathLst>
            </a:cu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377250" y="2211990"/>
              <a:ext cx="101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interface</a:t>
              </a:r>
              <a:endParaRPr lang="fr-FR" dirty="0"/>
            </a:p>
          </p:txBody>
        </p:sp>
        <p:grpSp>
          <p:nvGrpSpPr>
            <p:cNvPr id="44" name="Grouper 43"/>
            <p:cNvGrpSpPr/>
            <p:nvPr/>
          </p:nvGrpSpPr>
          <p:grpSpPr>
            <a:xfrm rot="2904786">
              <a:off x="1218537" y="2727518"/>
              <a:ext cx="129591" cy="140248"/>
              <a:chOff x="1897063" y="2516188"/>
              <a:chExt cx="129591" cy="140248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7" name="ZoneTexte 46"/>
            <p:cNvSpPr txBox="1"/>
            <p:nvPr/>
          </p:nvSpPr>
          <p:spPr>
            <a:xfrm>
              <a:off x="235748" y="236052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ifTypeRef</a:t>
              </a:r>
              <a:endParaRPr lang="fr-FR" dirty="0"/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977853" y="2841331"/>
              <a:ext cx="795646" cy="394690"/>
            </a:xfrm>
            <a:custGeom>
              <a:avLst/>
              <a:gdLst>
                <a:gd name="connsiteX0" fmla="*/ 0 w 470086"/>
                <a:gd name="connsiteY0" fmla="*/ 115451 h 115451"/>
                <a:gd name="connsiteX1" fmla="*/ 230919 w 470086"/>
                <a:gd name="connsiteY1" fmla="*/ 0 h 115451"/>
                <a:gd name="connsiteX2" fmla="*/ 470086 w 470086"/>
                <a:gd name="connsiteY2" fmla="*/ 115451 h 115451"/>
                <a:gd name="connsiteX0" fmla="*/ 120716 w 262857"/>
                <a:gd name="connsiteY0" fmla="*/ 57726 h 224853"/>
                <a:gd name="connsiteX1" fmla="*/ 23690 w 262857"/>
                <a:gd name="connsiteY1" fmla="*/ 109402 h 224853"/>
                <a:gd name="connsiteX2" fmla="*/ 262857 w 262857"/>
                <a:gd name="connsiteY2" fmla="*/ 224853 h 224853"/>
                <a:gd name="connsiteX0" fmla="*/ 113592 w 189877"/>
                <a:gd name="connsiteY0" fmla="*/ 57726 h 604753"/>
                <a:gd name="connsiteX1" fmla="*/ 16566 w 189877"/>
                <a:gd name="connsiteY1" fmla="*/ 109402 h 604753"/>
                <a:gd name="connsiteX2" fmla="*/ 14195 w 189877"/>
                <a:gd name="connsiteY2" fmla="*/ 604753 h 604753"/>
                <a:gd name="connsiteX0" fmla="*/ 284425 w 360710"/>
                <a:gd name="connsiteY0" fmla="*/ 57726 h 604753"/>
                <a:gd name="connsiteX1" fmla="*/ 16566 w 360710"/>
                <a:gd name="connsiteY1" fmla="*/ 214228 h 604753"/>
                <a:gd name="connsiteX2" fmla="*/ 185028 w 360710"/>
                <a:gd name="connsiteY2" fmla="*/ 604753 h 604753"/>
                <a:gd name="connsiteX0" fmla="*/ 371974 w 996665"/>
                <a:gd name="connsiteY0" fmla="*/ 57726 h 394690"/>
                <a:gd name="connsiteX1" fmla="*/ 104115 w 996665"/>
                <a:gd name="connsiteY1" fmla="*/ 214228 h 394690"/>
                <a:gd name="connsiteX2" fmla="*/ 996665 w 996665"/>
                <a:gd name="connsiteY2" fmla="*/ 394690 h 394690"/>
                <a:gd name="connsiteX0" fmla="*/ 170955 w 795646"/>
                <a:gd name="connsiteY0" fmla="*/ 57726 h 394690"/>
                <a:gd name="connsiteX1" fmla="*/ 104115 w 795646"/>
                <a:gd name="connsiteY1" fmla="*/ 214228 h 394690"/>
                <a:gd name="connsiteX2" fmla="*/ 795646 w 795646"/>
                <a:gd name="connsiteY2" fmla="*/ 394690 h 3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394690">
                  <a:moveTo>
                    <a:pt x="170955" y="57726"/>
                  </a:moveTo>
                  <a:cubicBezTo>
                    <a:pt x="247240" y="0"/>
                    <a:pt x="0" y="158067"/>
                    <a:pt x="104115" y="214228"/>
                  </a:cubicBezTo>
                  <a:cubicBezTo>
                    <a:pt x="208230" y="270389"/>
                    <a:pt x="795646" y="394690"/>
                    <a:pt x="795646" y="394690"/>
                  </a:cubicBezTo>
                </a:path>
              </a:pathLst>
            </a:cu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ZoneTexte 49"/>
          <p:cNvSpPr txBox="1"/>
          <p:nvPr/>
        </p:nvSpPr>
        <p:spPr>
          <a:xfrm>
            <a:off x="5205599" y="369153"/>
            <a:ext cx="36088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&lt;interfaces&gt;</a:t>
            </a:r>
          </a:p>
          <a:p>
            <a:r>
              <a:rPr lang="fr-FR" dirty="0" smtClean="0"/>
              <a:t>	&lt;interface&gt;</a:t>
            </a:r>
          </a:p>
          <a:p>
            <a:r>
              <a:rPr lang="fr-FR" dirty="0" smtClean="0"/>
              <a:t>		&lt;</a:t>
            </a:r>
            <a:r>
              <a:rPr lang="fr-FR" dirty="0" err="1" smtClean="0"/>
              <a:t>name</a:t>
            </a:r>
            <a:r>
              <a:rPr lang="fr-FR" dirty="0" smtClean="0"/>
              <a:t>&gt;lo0&lt;/</a:t>
            </a:r>
            <a:r>
              <a:rPr lang="fr-FR" dirty="0" err="1" smtClean="0"/>
              <a:t>name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		&lt;</a:t>
            </a:r>
            <a:r>
              <a:rPr lang="fr-FR" dirty="0" err="1" smtClean="0"/>
              <a:t>ifType</a:t>
            </a:r>
            <a:r>
              <a:rPr lang="fr-FR" dirty="0" smtClean="0"/>
              <a:t>&gt;</a:t>
            </a:r>
            <a:r>
              <a:rPr lang="fr-FR" dirty="0" err="1" smtClean="0"/>
              <a:t>ethernet</a:t>
            </a:r>
            <a:r>
              <a:rPr lang="fr-FR" dirty="0" smtClean="0"/>
              <a:t>&lt;/</a:t>
            </a:r>
            <a:r>
              <a:rPr lang="fr-FR" dirty="0" err="1" smtClean="0"/>
              <a:t>ifType</a:t>
            </a:r>
            <a:r>
              <a:rPr lang="fr-FR" dirty="0" smtClean="0"/>
              <a:t>&gt;</a:t>
            </a:r>
          </a:p>
          <a:p>
            <a:pPr lvl="2"/>
            <a:r>
              <a:rPr lang="fr-FR" dirty="0" smtClean="0"/>
              <a:t>&lt;</a:t>
            </a:r>
            <a:r>
              <a:rPr lang="fr-FR" dirty="0" err="1" smtClean="0"/>
              <a:t>ifMTU</a:t>
            </a:r>
            <a:r>
              <a:rPr lang="fr-FR" dirty="0" smtClean="0"/>
              <a:t>&gt;1500&lt;/</a:t>
            </a:r>
            <a:r>
              <a:rPr lang="fr-FR" dirty="0" err="1" smtClean="0"/>
              <a:t>ifMTU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	&lt;/interface&gt;</a:t>
            </a:r>
          </a:p>
          <a:p>
            <a:r>
              <a:rPr lang="fr-FR" dirty="0" smtClean="0"/>
              <a:t>	&lt;</a:t>
            </a:r>
            <a:r>
              <a:rPr lang="fr-FR" dirty="0" smtClean="0"/>
              <a:t>interface&gt;</a:t>
            </a:r>
            <a:endParaRPr lang="fr-FR" dirty="0" smtClean="0"/>
          </a:p>
          <a:p>
            <a:r>
              <a:rPr lang="fr-FR" dirty="0" smtClean="0"/>
              <a:t>		&lt;</a:t>
            </a:r>
            <a:r>
              <a:rPr lang="fr-FR" dirty="0" err="1" smtClean="0"/>
              <a:t>name</a:t>
            </a:r>
            <a:r>
              <a:rPr lang="fr-FR" dirty="0" smtClean="0"/>
              <a:t>&gt;eth0</a:t>
            </a:r>
            <a:r>
              <a:rPr lang="fr-FR" dirty="0" smtClean="0"/>
              <a:t>&lt;/</a:t>
            </a:r>
            <a:r>
              <a:rPr lang="fr-FR" dirty="0" err="1" smtClean="0"/>
              <a:t>name</a:t>
            </a:r>
            <a:r>
              <a:rPr lang="fr-FR" dirty="0" smtClean="0"/>
              <a:t>&gt;</a:t>
            </a:r>
            <a:endParaRPr lang="fr-FR" dirty="0" smtClean="0"/>
          </a:p>
          <a:p>
            <a:r>
              <a:rPr lang="fr-FR" dirty="0" smtClean="0"/>
              <a:t>		&lt;</a:t>
            </a:r>
            <a:r>
              <a:rPr lang="fr-FR" dirty="0" err="1" smtClean="0"/>
              <a:t>ifType</a:t>
            </a:r>
            <a:r>
              <a:rPr lang="fr-FR" dirty="0" smtClean="0"/>
              <a:t>&gt;</a:t>
            </a:r>
            <a:r>
              <a:rPr lang="fr-FR" dirty="0" err="1" smtClean="0"/>
              <a:t>ethernet</a:t>
            </a:r>
            <a:r>
              <a:rPr lang="fr-FR" dirty="0" smtClean="0"/>
              <a:t>&lt;/</a:t>
            </a:r>
            <a:r>
              <a:rPr lang="fr-FR" dirty="0" err="1" smtClean="0"/>
              <a:t>ifType</a:t>
            </a:r>
            <a:r>
              <a:rPr lang="fr-FR" dirty="0" smtClean="0"/>
              <a:t>&gt;</a:t>
            </a:r>
            <a:endParaRPr lang="fr-FR" dirty="0" smtClean="0"/>
          </a:p>
          <a:p>
            <a:r>
              <a:rPr lang="fr-FR" dirty="0" smtClean="0"/>
              <a:t>		&lt;</a:t>
            </a:r>
            <a:r>
              <a:rPr lang="fr-FR" dirty="0" err="1" smtClean="0"/>
              <a:t>ifMTU</a:t>
            </a:r>
            <a:r>
              <a:rPr lang="fr-FR" dirty="0" smtClean="0"/>
              <a:t>&gt;1500&lt;/</a:t>
            </a:r>
            <a:r>
              <a:rPr lang="fr-FR" dirty="0" err="1" smtClean="0"/>
              <a:t>ifMTU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	</a:t>
            </a:r>
            <a:r>
              <a:rPr lang="fr-FR" dirty="0" smtClean="0"/>
              <a:t>&lt;</a:t>
            </a:r>
            <a:r>
              <a:rPr lang="fr-FR" dirty="0" smtClean="0"/>
              <a:t>/interface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&lt;/interfaces&gt;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3941272" y="4270486"/>
            <a:ext cx="369556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smtClean="0"/>
              <a:t>interface&gt;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smtClean="0"/>
              <a:t>&lt;</a:t>
            </a:r>
            <a:r>
              <a:rPr lang="fr-FR" dirty="0" err="1" smtClean="0"/>
              <a:t>name</a:t>
            </a:r>
            <a:r>
              <a:rPr lang="fr-FR" dirty="0" smtClean="0"/>
              <a:t>&gt;lo0&lt;/</a:t>
            </a:r>
            <a:r>
              <a:rPr lang="fr-FR" dirty="0" err="1" smtClean="0"/>
              <a:t>name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	&lt;</a:t>
            </a:r>
            <a:r>
              <a:rPr lang="fr-FR" dirty="0" err="1" smtClean="0"/>
              <a:t>ifType</a:t>
            </a:r>
            <a:r>
              <a:rPr lang="fr-FR" dirty="0" smtClean="0"/>
              <a:t>&gt;</a:t>
            </a:r>
            <a:r>
              <a:rPr lang="fr-FR" dirty="0" err="1" smtClean="0"/>
              <a:t>ethernet</a:t>
            </a:r>
            <a:r>
              <a:rPr lang="fr-FR" dirty="0" smtClean="0"/>
              <a:t>&lt;/</a:t>
            </a:r>
            <a:r>
              <a:rPr lang="fr-FR" dirty="0" err="1" smtClean="0"/>
              <a:t>ifType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	&lt;</a:t>
            </a:r>
            <a:r>
              <a:rPr lang="fr-FR" dirty="0" err="1" smtClean="0"/>
              <a:t>ifMTU</a:t>
            </a:r>
            <a:r>
              <a:rPr lang="fr-FR" dirty="0" smtClean="0"/>
              <a:t>&gt;1500&lt;/</a:t>
            </a:r>
            <a:r>
              <a:rPr lang="fr-FR" dirty="0" err="1" smtClean="0"/>
              <a:t>ifMTU</a:t>
            </a:r>
            <a:r>
              <a:rPr lang="fr-FR" dirty="0" smtClean="0"/>
              <a:t>&gt;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smtClean="0"/>
              <a:t>/interface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ifTypeRef</a:t>
            </a:r>
            <a:r>
              <a:rPr lang="fr-FR" dirty="0" smtClean="0"/>
              <a:t>&gt;</a:t>
            </a:r>
            <a:r>
              <a:rPr lang="fr-FR" dirty="0" err="1" smtClean="0"/>
              <a:t>ethernet</a:t>
            </a:r>
            <a:r>
              <a:rPr lang="fr-FR" dirty="0" smtClean="0"/>
              <a:t>&lt;/</a:t>
            </a:r>
            <a:r>
              <a:rPr lang="fr-FR" dirty="0" err="1" smtClean="0"/>
              <a:t>ifTypeRef</a:t>
            </a:r>
            <a:r>
              <a:rPr lang="fr-FR" dirty="0" smtClean="0"/>
              <a:t>&gt;</a:t>
            </a:r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Ellipse 543"/>
          <p:cNvSpPr/>
          <p:nvPr/>
        </p:nvSpPr>
        <p:spPr>
          <a:xfrm>
            <a:off x="2033517" y="4087132"/>
            <a:ext cx="2066174" cy="116713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35" name="Ellipse 534"/>
          <p:cNvSpPr/>
          <p:nvPr/>
        </p:nvSpPr>
        <p:spPr>
          <a:xfrm>
            <a:off x="1253373" y="2260279"/>
            <a:ext cx="3257804" cy="166349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56" name="Ellipse 455"/>
          <p:cNvSpPr/>
          <p:nvPr/>
        </p:nvSpPr>
        <p:spPr>
          <a:xfrm>
            <a:off x="6592479" y="5096920"/>
            <a:ext cx="1227255" cy="7465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57" name="Ellipse 456"/>
          <p:cNvSpPr/>
          <p:nvPr/>
        </p:nvSpPr>
        <p:spPr>
          <a:xfrm>
            <a:off x="6592480" y="4219834"/>
            <a:ext cx="1212228" cy="7465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117" name="Grouper 116"/>
          <p:cNvGrpSpPr/>
          <p:nvPr/>
        </p:nvGrpSpPr>
        <p:grpSpPr>
          <a:xfrm>
            <a:off x="6218686" y="982481"/>
            <a:ext cx="2107875" cy="1747279"/>
            <a:chOff x="3228752" y="2481849"/>
            <a:chExt cx="2107875" cy="1747279"/>
          </a:xfrm>
        </p:grpSpPr>
        <p:sp>
          <p:nvSpPr>
            <p:cNvPr id="39" name="Ellipse 38"/>
            <p:cNvSpPr/>
            <p:nvPr/>
          </p:nvSpPr>
          <p:spPr>
            <a:xfrm>
              <a:off x="3228752" y="3398596"/>
              <a:ext cx="2107875" cy="7465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3228752" y="2773741"/>
              <a:ext cx="2107875" cy="7465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41" name="Grouper 85"/>
            <p:cNvGrpSpPr/>
            <p:nvPr/>
          </p:nvGrpSpPr>
          <p:grpSpPr>
            <a:xfrm>
              <a:off x="3617874" y="2481849"/>
              <a:ext cx="1248837" cy="1236966"/>
              <a:chOff x="1755716" y="1441609"/>
              <a:chExt cx="2064084" cy="2044464"/>
            </a:xfrm>
            <a:scene3d>
              <a:camera prst="perspectiveFront">
                <a:rot lat="17699988" lon="0" rev="0"/>
              </a:camera>
              <a:lightRig rig="threePt" dir="t"/>
            </a:scene3d>
          </p:grpSpPr>
          <p:grpSp>
            <p:nvGrpSpPr>
              <p:cNvPr id="69" name="Grouper 6"/>
              <p:cNvGrpSpPr/>
              <p:nvPr/>
            </p:nvGrpSpPr>
            <p:grpSpPr>
              <a:xfrm rot="2904786">
                <a:off x="2894305" y="1436281"/>
                <a:ext cx="129591" cy="140248"/>
                <a:chOff x="1897063" y="2516188"/>
                <a:chExt cx="129591" cy="140248"/>
              </a:xfrm>
            </p:grpSpPr>
            <p:sp>
              <p:nvSpPr>
                <p:cNvPr id="114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15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cxnSp>
            <p:nvCxnSpPr>
              <p:cNvPr id="70" name="Connecteur droit 69"/>
              <p:cNvCxnSpPr/>
              <p:nvPr/>
            </p:nvCxnSpPr>
            <p:spPr>
              <a:xfrm rot="16200000" flipH="1">
                <a:off x="2818223" y="1783172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er 7"/>
              <p:cNvGrpSpPr/>
              <p:nvPr/>
            </p:nvGrpSpPr>
            <p:grpSpPr>
              <a:xfrm rot="2904786">
                <a:off x="288519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112" name="Ellipse 11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72" name="Grouper 16"/>
              <p:cNvGrpSpPr/>
              <p:nvPr/>
            </p:nvGrpSpPr>
            <p:grpSpPr>
              <a:xfrm rot="2904786">
                <a:off x="368488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110" name="Ellipse 1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11" name="Ellipse 1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cxnSp>
            <p:nvCxnSpPr>
              <p:cNvPr id="73" name="Connecteur droit 72"/>
              <p:cNvCxnSpPr/>
              <p:nvPr/>
            </p:nvCxnSpPr>
            <p:spPr>
              <a:xfrm rot="10800000" flipV="1">
                <a:off x="2254869" y="1641987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er 30"/>
              <p:cNvGrpSpPr/>
              <p:nvPr/>
            </p:nvGrpSpPr>
            <p:grpSpPr>
              <a:xfrm rot="2904786">
                <a:off x="2094614" y="1990877"/>
                <a:ext cx="129591" cy="140248"/>
                <a:chOff x="1897063" y="2516188"/>
                <a:chExt cx="129591" cy="140248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09" name="Ellipse 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75" name="Grouper 43"/>
              <p:cNvGrpSpPr/>
              <p:nvPr/>
            </p:nvGrpSpPr>
            <p:grpSpPr>
              <a:xfrm rot="2904786">
                <a:off x="2340980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106" name="Ellipse 4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07" name="Ellipse 4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76" name="Grouper 46"/>
              <p:cNvGrpSpPr/>
              <p:nvPr/>
            </p:nvGrpSpPr>
            <p:grpSpPr>
              <a:xfrm rot="2904786">
                <a:off x="1761044" y="2694970"/>
                <a:ext cx="129591" cy="140248"/>
                <a:chOff x="1897063" y="2516188"/>
                <a:chExt cx="129591" cy="140248"/>
              </a:xfrm>
            </p:grpSpPr>
            <p:sp>
              <p:nvSpPr>
                <p:cNvPr id="104" name="Ellipse 10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77" name="Grouper 49"/>
              <p:cNvGrpSpPr/>
              <p:nvPr/>
            </p:nvGrpSpPr>
            <p:grpSpPr>
              <a:xfrm rot="2904786">
                <a:off x="2885191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78" name="Grouper 52"/>
              <p:cNvGrpSpPr/>
              <p:nvPr/>
            </p:nvGrpSpPr>
            <p:grpSpPr>
              <a:xfrm rot="2904786">
                <a:off x="3219148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79" name="Grouper 55"/>
              <p:cNvGrpSpPr/>
              <p:nvPr/>
            </p:nvGrpSpPr>
            <p:grpSpPr>
              <a:xfrm rot="2904786">
                <a:off x="2571127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98" name="Ellipse 9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80" name="Grouper 58"/>
              <p:cNvGrpSpPr/>
              <p:nvPr/>
            </p:nvGrpSpPr>
            <p:grpSpPr>
              <a:xfrm rot="2904786">
                <a:off x="3501783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81" name="Grouper 61"/>
              <p:cNvGrpSpPr/>
              <p:nvPr/>
            </p:nvGrpSpPr>
            <p:grpSpPr>
              <a:xfrm rot="2904786">
                <a:off x="2931524" y="3351153"/>
                <a:ext cx="129591" cy="140248"/>
                <a:chOff x="1897063" y="2516188"/>
                <a:chExt cx="129591" cy="140248"/>
              </a:xfrm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82" name="Grouper 64"/>
              <p:cNvGrpSpPr/>
              <p:nvPr/>
            </p:nvGrpSpPr>
            <p:grpSpPr>
              <a:xfrm rot="2904786">
                <a:off x="2325300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cxnSp>
            <p:nvCxnSpPr>
              <p:cNvPr id="83" name="Connecteur droit 82"/>
              <p:cNvCxnSpPr/>
              <p:nvPr/>
            </p:nvCxnSpPr>
            <p:spPr>
              <a:xfrm rot="10800000" flipH="1" flipV="1">
                <a:off x="3025155" y="1642295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5400000">
                <a:off x="1774487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16200000" flipH="1">
                <a:off x="2063411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2565062" y="230222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16200000" flipH="1">
                <a:off x="2957260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H="1">
                <a:off x="2743200" y="241300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rot="16200000" flipH="1">
                <a:off x="2174199" y="307600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rot="5400000">
                <a:off x="2920039" y="296672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rot="16200000" flipH="1">
                <a:off x="3235705" y="296672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r 211"/>
            <p:cNvGrpSpPr/>
            <p:nvPr/>
          </p:nvGrpSpPr>
          <p:grpSpPr>
            <a:xfrm>
              <a:off x="3617873" y="3328165"/>
              <a:ext cx="1248837" cy="900963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50" name="Connecteur en arc 49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en arc 50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67" name="Ellipse 6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53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54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63" name="Ellipse 6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55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61" name="Ellipse 6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grpSp>
            <p:nvGrpSpPr>
              <p:cNvPr id="56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59" name="Ellipse 5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cxnSp>
            <p:nvCxnSpPr>
              <p:cNvPr id="57" name="Connecteur en arc 56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en arc 57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 rot="5400000">
              <a:off x="4516806" y="3323689"/>
              <a:ext cx="555296" cy="961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>
              <a:off x="4269886" y="3487533"/>
              <a:ext cx="555296" cy="961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5400000">
              <a:off x="3353863" y="3477370"/>
              <a:ext cx="555296" cy="961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rot="5400000">
              <a:off x="3723879" y="3657418"/>
              <a:ext cx="508937" cy="961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4468068" y="3675764"/>
              <a:ext cx="555296" cy="961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4" name="Grouper 533"/>
          <p:cNvGrpSpPr/>
          <p:nvPr/>
        </p:nvGrpSpPr>
        <p:grpSpPr>
          <a:xfrm>
            <a:off x="1591939" y="2030590"/>
            <a:ext cx="2492424" cy="2010665"/>
            <a:chOff x="1591939" y="2030590"/>
            <a:chExt cx="2492424" cy="2010665"/>
          </a:xfrm>
          <a:scene3d>
            <a:camera prst="perspectiveFront">
              <a:rot lat="18000000" lon="0" rev="0"/>
            </a:camera>
            <a:lightRig rig="threePt" dir="t"/>
          </a:scene3d>
        </p:grpSpPr>
        <p:grpSp>
          <p:nvGrpSpPr>
            <p:cNvPr id="223" name="Grouper 6"/>
            <p:cNvGrpSpPr/>
            <p:nvPr/>
          </p:nvGrpSpPr>
          <p:grpSpPr>
            <a:xfrm rot="2904786">
              <a:off x="2280826" y="2801063"/>
              <a:ext cx="78407" cy="84855"/>
              <a:chOff x="1897063" y="2516188"/>
              <a:chExt cx="129591" cy="140248"/>
            </a:xfrm>
          </p:grpSpPr>
          <p:sp>
            <p:nvSpPr>
              <p:cNvPr id="268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69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224" name="Connecteur droit 223"/>
            <p:cNvCxnSpPr/>
            <p:nvPr/>
          </p:nvCxnSpPr>
          <p:spPr>
            <a:xfrm rot="16200000" flipH="1">
              <a:off x="2234794" y="3010944"/>
              <a:ext cx="170470" cy="1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er 7"/>
            <p:cNvGrpSpPr/>
            <p:nvPr/>
          </p:nvGrpSpPr>
          <p:grpSpPr>
            <a:xfrm rot="2904786">
              <a:off x="2275312" y="3137067"/>
              <a:ext cx="78407" cy="84855"/>
              <a:chOff x="1897063" y="2516188"/>
              <a:chExt cx="129591" cy="140248"/>
            </a:xfrm>
          </p:grpSpPr>
          <p:sp>
            <p:nvSpPr>
              <p:cNvPr id="266" name="Ellipse 26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67" name="Ellipse 26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26" name="Grouper 16"/>
            <p:cNvGrpSpPr/>
            <p:nvPr/>
          </p:nvGrpSpPr>
          <p:grpSpPr>
            <a:xfrm rot="2904786">
              <a:off x="2759153" y="3137067"/>
              <a:ext cx="78407" cy="84855"/>
              <a:chOff x="1897063" y="2516188"/>
              <a:chExt cx="129591" cy="140248"/>
            </a:xfrm>
          </p:grpSpPr>
          <p:sp>
            <p:nvSpPr>
              <p:cNvPr id="264" name="Ellipse 1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65" name="Ellipse 1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227" name="Connecteur droit 226"/>
            <p:cNvCxnSpPr/>
            <p:nvPr/>
          </p:nvCxnSpPr>
          <p:spPr>
            <a:xfrm rot="10800000" flipV="1">
              <a:off x="1893945" y="2925522"/>
              <a:ext cx="385336" cy="21295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er 30"/>
            <p:cNvGrpSpPr/>
            <p:nvPr/>
          </p:nvGrpSpPr>
          <p:grpSpPr>
            <a:xfrm rot="2904786">
              <a:off x="1796985" y="3136612"/>
              <a:ext cx="78407" cy="84855"/>
              <a:chOff x="1897063" y="2516188"/>
              <a:chExt cx="129591" cy="140248"/>
            </a:xfrm>
          </p:grpSpPr>
          <p:sp>
            <p:nvSpPr>
              <p:cNvPr id="262" name="Ellipse 26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63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29" name="Grouper 43"/>
            <p:cNvGrpSpPr/>
            <p:nvPr/>
          </p:nvGrpSpPr>
          <p:grpSpPr>
            <a:xfrm rot="2904786">
              <a:off x="1946045" y="3562612"/>
              <a:ext cx="78407" cy="84855"/>
              <a:chOff x="1897063" y="2516188"/>
              <a:chExt cx="129591" cy="140248"/>
            </a:xfrm>
          </p:grpSpPr>
          <p:sp>
            <p:nvSpPr>
              <p:cNvPr id="260" name="Ellipse 4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61" name="Ellipse 4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30" name="Grouper 46"/>
            <p:cNvGrpSpPr/>
            <p:nvPr/>
          </p:nvGrpSpPr>
          <p:grpSpPr>
            <a:xfrm rot="2904786">
              <a:off x="1595163" y="3562611"/>
              <a:ext cx="78407" cy="84855"/>
              <a:chOff x="1897063" y="2516188"/>
              <a:chExt cx="129591" cy="140248"/>
            </a:xfrm>
          </p:grpSpPr>
          <p:sp>
            <p:nvSpPr>
              <p:cNvPr id="258" name="Ellipse 25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59" name="Ellipse 25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31" name="Grouper 49"/>
            <p:cNvGrpSpPr/>
            <p:nvPr/>
          </p:nvGrpSpPr>
          <p:grpSpPr>
            <a:xfrm rot="2904786">
              <a:off x="2275312" y="3563521"/>
              <a:ext cx="78407" cy="84855"/>
              <a:chOff x="1897063" y="2516188"/>
              <a:chExt cx="129591" cy="140248"/>
            </a:xfrm>
          </p:grpSpPr>
          <p:sp>
            <p:nvSpPr>
              <p:cNvPr id="256" name="Ellipse 25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32" name="Grouper 52"/>
            <p:cNvGrpSpPr/>
            <p:nvPr/>
          </p:nvGrpSpPr>
          <p:grpSpPr>
            <a:xfrm rot="2904786">
              <a:off x="2477368" y="3563521"/>
              <a:ext cx="78407" cy="84855"/>
              <a:chOff x="1897063" y="2516188"/>
              <a:chExt cx="129591" cy="140248"/>
            </a:xfrm>
          </p:grpSpPr>
          <p:sp>
            <p:nvSpPr>
              <p:cNvPr id="254" name="Ellipse 25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55" name="Ellipse 25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33" name="Grouper 55"/>
            <p:cNvGrpSpPr/>
            <p:nvPr/>
          </p:nvGrpSpPr>
          <p:grpSpPr>
            <a:xfrm rot="2904786">
              <a:off x="2085292" y="3562612"/>
              <a:ext cx="78407" cy="84855"/>
              <a:chOff x="1897063" y="2516188"/>
              <a:chExt cx="129591" cy="140248"/>
            </a:xfrm>
          </p:grpSpPr>
          <p:sp>
            <p:nvSpPr>
              <p:cNvPr id="252" name="Ellipse 25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34" name="Grouper 58"/>
            <p:cNvGrpSpPr/>
            <p:nvPr/>
          </p:nvGrpSpPr>
          <p:grpSpPr>
            <a:xfrm rot="2904786">
              <a:off x="2648372" y="3959624"/>
              <a:ext cx="78407" cy="84855"/>
              <a:chOff x="1897063" y="2516188"/>
              <a:chExt cx="129591" cy="140248"/>
            </a:xfrm>
          </p:grpSpPr>
          <p:sp>
            <p:nvSpPr>
              <p:cNvPr id="250" name="Ellipse 24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35" name="Grouper 61"/>
            <p:cNvGrpSpPr/>
            <p:nvPr/>
          </p:nvGrpSpPr>
          <p:grpSpPr>
            <a:xfrm rot="2904786">
              <a:off x="2303345" y="3959624"/>
              <a:ext cx="78407" cy="84855"/>
              <a:chOff x="1897063" y="2516188"/>
              <a:chExt cx="129591" cy="140248"/>
            </a:xfrm>
          </p:grpSpPr>
          <p:sp>
            <p:nvSpPr>
              <p:cNvPr id="248" name="Ellipse 24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49" name="Ellipse 24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36" name="Grouper 64"/>
            <p:cNvGrpSpPr/>
            <p:nvPr/>
          </p:nvGrpSpPr>
          <p:grpSpPr>
            <a:xfrm rot="2904786">
              <a:off x="1936558" y="3959624"/>
              <a:ext cx="78407" cy="84855"/>
              <a:chOff x="1897063" y="2516188"/>
              <a:chExt cx="129591" cy="140248"/>
            </a:xfrm>
          </p:grpSpPr>
          <p:sp>
            <p:nvSpPr>
              <p:cNvPr id="246" name="Ellipse 24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237" name="Connecteur droit 236"/>
            <p:cNvCxnSpPr/>
            <p:nvPr/>
          </p:nvCxnSpPr>
          <p:spPr>
            <a:xfrm rot="10800000" flipH="1" flipV="1">
              <a:off x="2359995" y="2925709"/>
              <a:ext cx="385336" cy="21295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rot="5400000">
              <a:off x="1603297" y="3324983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rot="16200000" flipH="1">
              <a:off x="1778106" y="3324983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239"/>
            <p:cNvCxnSpPr/>
            <p:nvPr/>
          </p:nvCxnSpPr>
          <p:spPr>
            <a:xfrm rot="5400000">
              <a:off x="2081623" y="3324985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rot="16200000" flipH="1">
              <a:off x="2318917" y="3324983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/>
            <p:nvPr/>
          </p:nvCxnSpPr>
          <p:spPr>
            <a:xfrm rot="16200000" flipH="1">
              <a:off x="2189403" y="3392011"/>
              <a:ext cx="261254" cy="5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rot="16200000" flipH="1">
              <a:off x="1845137" y="3793147"/>
              <a:ext cx="261254" cy="5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rot="5400000">
              <a:off x="2296397" y="3727030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rot="16200000" flipH="1">
              <a:off x="2487386" y="3727031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er 30"/>
            <p:cNvGrpSpPr/>
            <p:nvPr/>
          </p:nvGrpSpPr>
          <p:grpSpPr>
            <a:xfrm rot="2904786">
              <a:off x="3853672" y="2858091"/>
              <a:ext cx="78407" cy="84855"/>
              <a:chOff x="1897063" y="2516188"/>
              <a:chExt cx="129591" cy="140248"/>
            </a:xfrm>
          </p:grpSpPr>
          <p:sp>
            <p:nvSpPr>
              <p:cNvPr id="349" name="Ellipse 34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50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351" name="Grouper 43"/>
            <p:cNvGrpSpPr/>
            <p:nvPr/>
          </p:nvGrpSpPr>
          <p:grpSpPr>
            <a:xfrm rot="2904786">
              <a:off x="4002732" y="3284091"/>
              <a:ext cx="78407" cy="84855"/>
              <a:chOff x="1897063" y="2516188"/>
              <a:chExt cx="129591" cy="140248"/>
            </a:xfrm>
          </p:grpSpPr>
          <p:sp>
            <p:nvSpPr>
              <p:cNvPr id="352" name="Ellipse 4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53" name="Ellipse 4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357" name="Grouper 64"/>
            <p:cNvGrpSpPr/>
            <p:nvPr/>
          </p:nvGrpSpPr>
          <p:grpSpPr>
            <a:xfrm rot="2904786">
              <a:off x="3993245" y="3681103"/>
              <a:ext cx="78407" cy="84855"/>
              <a:chOff x="1897063" y="2516188"/>
              <a:chExt cx="129591" cy="140248"/>
            </a:xfrm>
          </p:grpSpPr>
          <p:sp>
            <p:nvSpPr>
              <p:cNvPr id="358" name="Ellipse 35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360" name="Connecteur droit 359"/>
            <p:cNvCxnSpPr/>
            <p:nvPr/>
          </p:nvCxnSpPr>
          <p:spPr>
            <a:xfrm rot="5400000">
              <a:off x="3659984" y="3046462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/>
            <p:cNvCxnSpPr/>
            <p:nvPr/>
          </p:nvCxnSpPr>
          <p:spPr>
            <a:xfrm rot="16200000" flipH="1">
              <a:off x="3834793" y="3046462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eur droit 361"/>
            <p:cNvCxnSpPr/>
            <p:nvPr/>
          </p:nvCxnSpPr>
          <p:spPr>
            <a:xfrm rot="16200000" flipH="1">
              <a:off x="3901824" y="3514626"/>
              <a:ext cx="261254" cy="5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3" name="Grouper 7"/>
            <p:cNvGrpSpPr/>
            <p:nvPr/>
          </p:nvGrpSpPr>
          <p:grpSpPr>
            <a:xfrm rot="2904786">
              <a:off x="3651616" y="3284091"/>
              <a:ext cx="78407" cy="84855"/>
              <a:chOff x="1897063" y="2516188"/>
              <a:chExt cx="129591" cy="140248"/>
            </a:xfrm>
          </p:grpSpPr>
          <p:sp>
            <p:nvSpPr>
              <p:cNvPr id="364" name="Ellipse 36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65" name="Ellipse 36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366" name="Grouper 49"/>
            <p:cNvGrpSpPr/>
            <p:nvPr/>
          </p:nvGrpSpPr>
          <p:grpSpPr>
            <a:xfrm rot="2904786">
              <a:off x="3651616" y="3710545"/>
              <a:ext cx="78407" cy="84855"/>
              <a:chOff x="1897063" y="2516188"/>
              <a:chExt cx="129591" cy="140248"/>
            </a:xfrm>
          </p:grpSpPr>
          <p:sp>
            <p:nvSpPr>
              <p:cNvPr id="367" name="Ellipse 36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68" name="Ellipse 36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369" name="Grouper 52"/>
            <p:cNvGrpSpPr/>
            <p:nvPr/>
          </p:nvGrpSpPr>
          <p:grpSpPr>
            <a:xfrm rot="2904786">
              <a:off x="3853672" y="3710545"/>
              <a:ext cx="78407" cy="84855"/>
              <a:chOff x="1897063" y="2516188"/>
              <a:chExt cx="129591" cy="140248"/>
            </a:xfrm>
          </p:grpSpPr>
          <p:sp>
            <p:nvSpPr>
              <p:cNvPr id="370" name="Ellipse 36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71" name="Ellipse 37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372" name="Grouper 55"/>
            <p:cNvGrpSpPr/>
            <p:nvPr/>
          </p:nvGrpSpPr>
          <p:grpSpPr>
            <a:xfrm rot="2904786">
              <a:off x="3461596" y="3709636"/>
              <a:ext cx="78407" cy="84855"/>
              <a:chOff x="1897063" y="2516188"/>
              <a:chExt cx="129591" cy="140248"/>
            </a:xfrm>
          </p:grpSpPr>
          <p:sp>
            <p:nvSpPr>
              <p:cNvPr id="373" name="Ellipse 37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74" name="Ellipse 37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375" name="Connecteur droit 374"/>
            <p:cNvCxnSpPr/>
            <p:nvPr/>
          </p:nvCxnSpPr>
          <p:spPr>
            <a:xfrm rot="5400000">
              <a:off x="3457927" y="3472009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/>
            <p:cNvCxnSpPr/>
            <p:nvPr/>
          </p:nvCxnSpPr>
          <p:spPr>
            <a:xfrm rot="16200000" flipH="1">
              <a:off x="3695221" y="3472007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/>
            <p:cNvCxnSpPr/>
            <p:nvPr/>
          </p:nvCxnSpPr>
          <p:spPr>
            <a:xfrm rot="16200000" flipH="1">
              <a:off x="3565707" y="3539035"/>
              <a:ext cx="261254" cy="5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er 6"/>
            <p:cNvGrpSpPr/>
            <p:nvPr/>
          </p:nvGrpSpPr>
          <p:grpSpPr>
            <a:xfrm rot="2904786">
              <a:off x="3092790" y="2027366"/>
              <a:ext cx="78407" cy="84855"/>
              <a:chOff x="1897063" y="2516188"/>
              <a:chExt cx="129591" cy="140248"/>
            </a:xfrm>
          </p:grpSpPr>
          <p:sp>
            <p:nvSpPr>
              <p:cNvPr id="379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80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381" name="Connecteur droit 380"/>
            <p:cNvCxnSpPr/>
            <p:nvPr/>
          </p:nvCxnSpPr>
          <p:spPr>
            <a:xfrm flipV="1">
              <a:off x="2359994" y="2126349"/>
              <a:ext cx="714244" cy="6596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/>
            <p:cNvCxnSpPr/>
            <p:nvPr/>
          </p:nvCxnSpPr>
          <p:spPr>
            <a:xfrm flipH="1" flipV="1">
              <a:off x="3189749" y="2109691"/>
              <a:ext cx="714244" cy="6596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Grouper 411"/>
          <p:cNvGrpSpPr/>
          <p:nvPr/>
        </p:nvGrpSpPr>
        <p:grpSpPr>
          <a:xfrm>
            <a:off x="6875707" y="4111993"/>
            <a:ext cx="625991" cy="930861"/>
            <a:chOff x="5965287" y="3951695"/>
            <a:chExt cx="625991" cy="930861"/>
          </a:xfrm>
          <a:scene3d>
            <a:camera prst="orthographicFront">
              <a:rot lat="18000000" lon="0" rev="0"/>
            </a:camera>
            <a:lightRig rig="threePt" dir="t"/>
          </a:scene3d>
        </p:grpSpPr>
        <p:grpSp>
          <p:nvGrpSpPr>
            <p:cNvPr id="385" name="Grouper 30"/>
            <p:cNvGrpSpPr/>
            <p:nvPr/>
          </p:nvGrpSpPr>
          <p:grpSpPr>
            <a:xfrm rot="2904786">
              <a:off x="6360587" y="3948471"/>
              <a:ext cx="78407" cy="84855"/>
              <a:chOff x="1897063" y="2516188"/>
              <a:chExt cx="129591" cy="140248"/>
            </a:xfrm>
          </p:grpSpPr>
          <p:sp>
            <p:nvSpPr>
              <p:cNvPr id="386" name="Ellipse 38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87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388" name="Grouper 43"/>
            <p:cNvGrpSpPr/>
            <p:nvPr/>
          </p:nvGrpSpPr>
          <p:grpSpPr>
            <a:xfrm rot="2904786">
              <a:off x="6509647" y="4374471"/>
              <a:ext cx="78407" cy="84855"/>
              <a:chOff x="1897063" y="2516188"/>
              <a:chExt cx="129591" cy="140248"/>
            </a:xfrm>
          </p:grpSpPr>
          <p:sp>
            <p:nvSpPr>
              <p:cNvPr id="389" name="Ellipse 4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90" name="Ellipse 4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391" name="Grouper 64"/>
            <p:cNvGrpSpPr/>
            <p:nvPr/>
          </p:nvGrpSpPr>
          <p:grpSpPr>
            <a:xfrm rot="2904786">
              <a:off x="6500160" y="4771483"/>
              <a:ext cx="78407" cy="84855"/>
              <a:chOff x="1897063" y="2516188"/>
              <a:chExt cx="129591" cy="140248"/>
            </a:xfrm>
          </p:grpSpPr>
          <p:sp>
            <p:nvSpPr>
              <p:cNvPr id="392" name="Ellipse 39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93" name="Ellipse 39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394" name="Connecteur droit 393"/>
            <p:cNvCxnSpPr/>
            <p:nvPr/>
          </p:nvCxnSpPr>
          <p:spPr>
            <a:xfrm rot="5400000">
              <a:off x="6166899" y="4136842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/>
            <p:cNvCxnSpPr/>
            <p:nvPr/>
          </p:nvCxnSpPr>
          <p:spPr>
            <a:xfrm rot="16200000" flipH="1">
              <a:off x="6341708" y="4136842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/>
            <p:cNvCxnSpPr/>
            <p:nvPr/>
          </p:nvCxnSpPr>
          <p:spPr>
            <a:xfrm rot="16200000" flipH="1">
              <a:off x="6408739" y="4605006"/>
              <a:ext cx="261254" cy="5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7" name="Grouper 7"/>
            <p:cNvGrpSpPr/>
            <p:nvPr/>
          </p:nvGrpSpPr>
          <p:grpSpPr>
            <a:xfrm rot="2904786">
              <a:off x="6158531" y="4374471"/>
              <a:ext cx="78407" cy="84855"/>
              <a:chOff x="1897063" y="2516188"/>
              <a:chExt cx="129591" cy="140248"/>
            </a:xfrm>
          </p:grpSpPr>
          <p:sp>
            <p:nvSpPr>
              <p:cNvPr id="398" name="Ellipse 39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99" name="Ellipse 39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400" name="Grouper 49"/>
            <p:cNvGrpSpPr/>
            <p:nvPr/>
          </p:nvGrpSpPr>
          <p:grpSpPr>
            <a:xfrm rot="2904786">
              <a:off x="6158531" y="4800925"/>
              <a:ext cx="78407" cy="84855"/>
              <a:chOff x="1897063" y="2516188"/>
              <a:chExt cx="129591" cy="140248"/>
            </a:xfrm>
          </p:grpSpPr>
          <p:sp>
            <p:nvSpPr>
              <p:cNvPr id="401" name="Ellipse 40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402" name="Ellipse 40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403" name="Grouper 52"/>
            <p:cNvGrpSpPr/>
            <p:nvPr/>
          </p:nvGrpSpPr>
          <p:grpSpPr>
            <a:xfrm rot="2904786">
              <a:off x="6360587" y="4800925"/>
              <a:ext cx="78407" cy="84855"/>
              <a:chOff x="1897063" y="2516188"/>
              <a:chExt cx="129591" cy="140248"/>
            </a:xfrm>
          </p:grpSpPr>
          <p:sp>
            <p:nvSpPr>
              <p:cNvPr id="404" name="Ellipse 40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405" name="Ellipse 40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406" name="Grouper 55"/>
            <p:cNvGrpSpPr/>
            <p:nvPr/>
          </p:nvGrpSpPr>
          <p:grpSpPr>
            <a:xfrm rot="2904786">
              <a:off x="5968511" y="4800016"/>
              <a:ext cx="78407" cy="84855"/>
              <a:chOff x="1897063" y="2516188"/>
              <a:chExt cx="129591" cy="140248"/>
            </a:xfrm>
          </p:grpSpPr>
          <p:sp>
            <p:nvSpPr>
              <p:cNvPr id="407" name="Ellipse 40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408" name="Ellipse 40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cxnSp>
          <p:nvCxnSpPr>
            <p:cNvPr id="409" name="Connecteur droit 408"/>
            <p:cNvCxnSpPr/>
            <p:nvPr/>
          </p:nvCxnSpPr>
          <p:spPr>
            <a:xfrm rot="5400000">
              <a:off x="5964842" y="4562389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eur droit 409"/>
            <p:cNvCxnSpPr/>
            <p:nvPr/>
          </p:nvCxnSpPr>
          <p:spPr>
            <a:xfrm rot="16200000" flipH="1">
              <a:off x="6202136" y="4562387"/>
              <a:ext cx="261252" cy="13405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eur droit 410"/>
            <p:cNvCxnSpPr/>
            <p:nvPr/>
          </p:nvCxnSpPr>
          <p:spPr>
            <a:xfrm rot="16200000" flipH="1">
              <a:off x="6072622" y="4629415"/>
              <a:ext cx="261254" cy="5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4" name="Grouper 453"/>
          <p:cNvGrpSpPr/>
          <p:nvPr/>
        </p:nvGrpSpPr>
        <p:grpSpPr>
          <a:xfrm>
            <a:off x="6861427" y="5183770"/>
            <a:ext cx="701798" cy="605704"/>
            <a:chOff x="4867761" y="5321744"/>
            <a:chExt cx="701798" cy="605704"/>
          </a:xfrm>
          <a:scene3d>
            <a:camera prst="orthographicFront">
              <a:rot lat="18000000" lon="0" rev="0"/>
            </a:camera>
            <a:lightRig rig="threePt" dir="t"/>
          </a:scene3d>
        </p:grpSpPr>
        <p:grpSp>
          <p:nvGrpSpPr>
            <p:cNvPr id="420" name="Grouper 64"/>
            <p:cNvGrpSpPr/>
            <p:nvPr/>
          </p:nvGrpSpPr>
          <p:grpSpPr>
            <a:xfrm rot="2904786">
              <a:off x="5402634" y="5471820"/>
              <a:ext cx="78407" cy="84855"/>
              <a:chOff x="1897063" y="2516188"/>
              <a:chExt cx="129591" cy="140248"/>
            </a:xfrm>
          </p:grpSpPr>
          <p:sp>
            <p:nvSpPr>
              <p:cNvPr id="421" name="Ellipse 42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422" name="Ellipse 42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432" name="Grouper 52"/>
            <p:cNvGrpSpPr/>
            <p:nvPr/>
          </p:nvGrpSpPr>
          <p:grpSpPr>
            <a:xfrm rot="2904786">
              <a:off x="5089795" y="5845817"/>
              <a:ext cx="78407" cy="84855"/>
              <a:chOff x="1897063" y="2516188"/>
              <a:chExt cx="129591" cy="140248"/>
            </a:xfrm>
          </p:grpSpPr>
          <p:sp>
            <p:nvSpPr>
              <p:cNvPr id="433" name="Ellipse 43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434" name="Ellipse 43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435" name="Grouper 55"/>
            <p:cNvGrpSpPr/>
            <p:nvPr/>
          </p:nvGrpSpPr>
          <p:grpSpPr>
            <a:xfrm rot="2904786">
              <a:off x="4870985" y="5500353"/>
              <a:ext cx="78407" cy="84855"/>
              <a:chOff x="1897063" y="2516188"/>
              <a:chExt cx="129591" cy="140248"/>
            </a:xfrm>
          </p:grpSpPr>
          <p:sp>
            <p:nvSpPr>
              <p:cNvPr id="436" name="Ellipse 43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437" name="Ellipse 43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sp>
          <p:nvSpPr>
            <p:cNvPr id="452" name="Forme libre 451"/>
            <p:cNvSpPr/>
            <p:nvPr/>
          </p:nvSpPr>
          <p:spPr>
            <a:xfrm>
              <a:off x="4956522" y="5321744"/>
              <a:ext cx="428851" cy="145689"/>
            </a:xfrm>
            <a:custGeom>
              <a:avLst/>
              <a:gdLst>
                <a:gd name="connsiteX0" fmla="*/ 0 w 428851"/>
                <a:gd name="connsiteY0" fmla="*/ 145689 h 145689"/>
                <a:gd name="connsiteX1" fmla="*/ 214425 w 428851"/>
                <a:gd name="connsiteY1" fmla="*/ 5498 h 145689"/>
                <a:gd name="connsiteX2" fmla="*/ 428851 w 428851"/>
                <a:gd name="connsiteY2" fmla="*/ 112703 h 14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51" h="145689">
                  <a:moveTo>
                    <a:pt x="0" y="145689"/>
                  </a:moveTo>
                  <a:cubicBezTo>
                    <a:pt x="71475" y="78342"/>
                    <a:pt x="142950" y="10996"/>
                    <a:pt x="214425" y="5498"/>
                  </a:cubicBezTo>
                  <a:cubicBezTo>
                    <a:pt x="285900" y="0"/>
                    <a:pt x="357375" y="56351"/>
                    <a:pt x="428851" y="112703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Forme libre 452"/>
            <p:cNvSpPr/>
            <p:nvPr/>
          </p:nvSpPr>
          <p:spPr>
            <a:xfrm>
              <a:off x="5212183" y="5591131"/>
              <a:ext cx="357376" cy="305120"/>
            </a:xfrm>
            <a:custGeom>
              <a:avLst/>
              <a:gdLst>
                <a:gd name="connsiteX0" fmla="*/ 263908 w 357376"/>
                <a:gd name="connsiteY0" fmla="*/ 0 h 305120"/>
                <a:gd name="connsiteX1" fmla="*/ 313391 w 357376"/>
                <a:gd name="connsiteY1" fmla="*/ 222655 h 305120"/>
                <a:gd name="connsiteX2" fmla="*/ 0 w 357376"/>
                <a:gd name="connsiteY2" fmla="*/ 305120 h 30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376" h="305120">
                  <a:moveTo>
                    <a:pt x="263908" y="0"/>
                  </a:moveTo>
                  <a:cubicBezTo>
                    <a:pt x="310642" y="85901"/>
                    <a:pt x="357376" y="171802"/>
                    <a:pt x="313391" y="222655"/>
                  </a:cubicBezTo>
                  <a:cubicBezTo>
                    <a:pt x="269406" y="273508"/>
                    <a:pt x="0" y="305120"/>
                    <a:pt x="0" y="30512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60" name="Connecteur droit 459"/>
          <p:cNvCxnSpPr/>
          <p:nvPr/>
        </p:nvCxnSpPr>
        <p:spPr>
          <a:xfrm rot="5400000">
            <a:off x="7176106" y="5108736"/>
            <a:ext cx="555296" cy="961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/>
          <p:cNvCxnSpPr/>
          <p:nvPr/>
        </p:nvCxnSpPr>
        <p:spPr>
          <a:xfrm rot="5400000">
            <a:off x="6631242" y="5126224"/>
            <a:ext cx="555296" cy="961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Connecteur droit 530"/>
          <p:cNvCxnSpPr/>
          <p:nvPr/>
        </p:nvCxnSpPr>
        <p:spPr>
          <a:xfrm rot="16200000" flipH="1">
            <a:off x="6753058" y="5168436"/>
            <a:ext cx="710431" cy="10797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3" name="Grouper 542"/>
          <p:cNvGrpSpPr/>
          <p:nvPr/>
        </p:nvGrpSpPr>
        <p:grpSpPr>
          <a:xfrm>
            <a:off x="2698338" y="4510956"/>
            <a:ext cx="807978" cy="340478"/>
            <a:chOff x="2698338" y="4463658"/>
            <a:chExt cx="920216" cy="387775"/>
          </a:xfrm>
          <a:scene3d>
            <a:camera prst="perspectiveFront">
              <a:rot lat="18000000" lon="0" rev="0"/>
            </a:camera>
            <a:lightRig rig="threePt" dir="t"/>
          </a:scene3d>
        </p:grpSpPr>
        <p:grpSp>
          <p:nvGrpSpPr>
            <p:cNvPr id="536" name="Grouper 43"/>
            <p:cNvGrpSpPr/>
            <p:nvPr/>
          </p:nvGrpSpPr>
          <p:grpSpPr>
            <a:xfrm rot="2904786">
              <a:off x="2703666" y="4621505"/>
              <a:ext cx="129591" cy="140248"/>
              <a:chOff x="1897063" y="2516188"/>
              <a:chExt cx="129591" cy="140248"/>
            </a:xfrm>
          </p:grpSpPr>
          <p:sp>
            <p:nvSpPr>
              <p:cNvPr id="537" name="Ellipse 53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8" name="Ellipse 53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39" name="Grouper 43"/>
            <p:cNvGrpSpPr/>
            <p:nvPr/>
          </p:nvGrpSpPr>
          <p:grpSpPr>
            <a:xfrm rot="2904786">
              <a:off x="3483634" y="4716514"/>
              <a:ext cx="129591" cy="140248"/>
              <a:chOff x="1897063" y="2516188"/>
              <a:chExt cx="129591" cy="140248"/>
            </a:xfrm>
          </p:grpSpPr>
          <p:sp>
            <p:nvSpPr>
              <p:cNvPr id="540" name="Ellipse 53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1" name="Ellipse 54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42" name="Forme libre 541"/>
            <p:cNvSpPr/>
            <p:nvPr/>
          </p:nvSpPr>
          <p:spPr>
            <a:xfrm>
              <a:off x="2889308" y="4463658"/>
              <a:ext cx="600882" cy="238038"/>
            </a:xfrm>
            <a:custGeom>
              <a:avLst/>
              <a:gdLst>
                <a:gd name="connsiteX0" fmla="*/ 0 w 470086"/>
                <a:gd name="connsiteY0" fmla="*/ 115451 h 115451"/>
                <a:gd name="connsiteX1" fmla="*/ 230919 w 470086"/>
                <a:gd name="connsiteY1" fmla="*/ 0 h 115451"/>
                <a:gd name="connsiteX2" fmla="*/ 470086 w 470086"/>
                <a:gd name="connsiteY2" fmla="*/ 115451 h 115451"/>
                <a:gd name="connsiteX0" fmla="*/ 0 w 600882"/>
                <a:gd name="connsiteY0" fmla="*/ 115451 h 115451"/>
                <a:gd name="connsiteX1" fmla="*/ 361715 w 600882"/>
                <a:gd name="connsiteY1" fmla="*/ 0 h 115451"/>
                <a:gd name="connsiteX2" fmla="*/ 600882 w 600882"/>
                <a:gd name="connsiteY2" fmla="*/ 115451 h 115451"/>
                <a:gd name="connsiteX0" fmla="*/ 0 w 600882"/>
                <a:gd name="connsiteY0" fmla="*/ 132963 h 238038"/>
                <a:gd name="connsiteX1" fmla="*/ 361715 w 600882"/>
                <a:gd name="connsiteY1" fmla="*/ 17512 h 238038"/>
                <a:gd name="connsiteX2" fmla="*/ 600882 w 600882"/>
                <a:gd name="connsiteY2" fmla="*/ 238038 h 23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882" h="238038">
                  <a:moveTo>
                    <a:pt x="0" y="132963"/>
                  </a:moveTo>
                  <a:cubicBezTo>
                    <a:pt x="76285" y="75237"/>
                    <a:pt x="261568" y="0"/>
                    <a:pt x="361715" y="17512"/>
                  </a:cubicBezTo>
                  <a:cubicBezTo>
                    <a:pt x="461862" y="35024"/>
                    <a:pt x="600882" y="238038"/>
                    <a:pt x="600882" y="238038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45" name="Connecteur droit 544"/>
          <p:cNvCxnSpPr/>
          <p:nvPr/>
        </p:nvCxnSpPr>
        <p:spPr>
          <a:xfrm rot="5400000">
            <a:off x="3176932" y="3810789"/>
            <a:ext cx="1061850" cy="485552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/>
          <p:cNvCxnSpPr/>
          <p:nvPr/>
        </p:nvCxnSpPr>
        <p:spPr>
          <a:xfrm rot="16200000" flipH="1">
            <a:off x="2023456" y="3888439"/>
            <a:ext cx="1005730" cy="438020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9" name="ZoneTexte 548"/>
          <p:cNvSpPr txBox="1"/>
          <p:nvPr/>
        </p:nvSpPr>
        <p:spPr>
          <a:xfrm>
            <a:off x="6249007" y="779534"/>
            <a:ext cx="205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 locale</a:t>
            </a:r>
            <a:endParaRPr lang="fr-FR" dirty="0"/>
          </a:p>
        </p:txBody>
      </p:sp>
      <p:sp>
        <p:nvSpPr>
          <p:cNvPr id="550" name="ZoneTexte 549"/>
          <p:cNvSpPr txBox="1"/>
          <p:nvPr/>
        </p:nvSpPr>
        <p:spPr>
          <a:xfrm>
            <a:off x="6392615" y="3810457"/>
            <a:ext cx="205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 locale</a:t>
            </a:r>
            <a:endParaRPr lang="fr-FR" dirty="0"/>
          </a:p>
        </p:txBody>
      </p:sp>
      <p:sp>
        <p:nvSpPr>
          <p:cNvPr id="551" name="ZoneTexte 550"/>
          <p:cNvSpPr txBox="1"/>
          <p:nvPr/>
        </p:nvSpPr>
        <p:spPr>
          <a:xfrm>
            <a:off x="1893944" y="1700831"/>
            <a:ext cx="219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 globale</a:t>
            </a:r>
            <a:endParaRPr lang="fr-FR" dirty="0"/>
          </a:p>
        </p:txBody>
      </p:sp>
      <p:sp>
        <p:nvSpPr>
          <p:cNvPr id="552" name="ZoneTexte 551"/>
          <p:cNvSpPr txBox="1"/>
          <p:nvPr/>
        </p:nvSpPr>
        <p:spPr>
          <a:xfrm>
            <a:off x="1854950" y="5388945"/>
            <a:ext cx="22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Dépendances globales</a:t>
            </a:r>
            <a:endParaRPr lang="fr-FR" dirty="0"/>
          </a:p>
        </p:txBody>
      </p:sp>
      <p:sp>
        <p:nvSpPr>
          <p:cNvPr id="553" name="ZoneTexte 552"/>
          <p:cNvSpPr txBox="1"/>
          <p:nvPr/>
        </p:nvSpPr>
        <p:spPr>
          <a:xfrm>
            <a:off x="6424808" y="591067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Dépendances locales</a:t>
            </a:r>
            <a:endParaRPr lang="fr-FR" dirty="0"/>
          </a:p>
        </p:txBody>
      </p:sp>
      <p:sp>
        <p:nvSpPr>
          <p:cNvPr id="554" name="ZoneTexte 553"/>
          <p:cNvSpPr txBox="1"/>
          <p:nvPr/>
        </p:nvSpPr>
        <p:spPr>
          <a:xfrm>
            <a:off x="6320279" y="278600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Dépendances locales</a:t>
            </a:r>
            <a:endParaRPr lang="fr-FR" dirty="0"/>
          </a:p>
        </p:txBody>
      </p:sp>
      <p:sp>
        <p:nvSpPr>
          <p:cNvPr id="555" name="Rectangle à coins arrondis 554"/>
          <p:cNvSpPr/>
          <p:nvPr/>
        </p:nvSpPr>
        <p:spPr>
          <a:xfrm>
            <a:off x="1153703" y="1546403"/>
            <a:ext cx="3424625" cy="4296352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6" name="Rectangle à coins arrondis 555"/>
          <p:cNvSpPr/>
          <p:nvPr/>
        </p:nvSpPr>
        <p:spPr>
          <a:xfrm>
            <a:off x="6116764" y="541927"/>
            <a:ext cx="2503957" cy="2694597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7" name="Rectangle à coins arrondis 556"/>
          <p:cNvSpPr/>
          <p:nvPr/>
        </p:nvSpPr>
        <p:spPr>
          <a:xfrm>
            <a:off x="6123880" y="3836471"/>
            <a:ext cx="2503957" cy="2694597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9" name="Connecteur droit avec flèche 558"/>
          <p:cNvCxnSpPr/>
          <p:nvPr/>
        </p:nvCxnSpPr>
        <p:spPr>
          <a:xfrm flipV="1">
            <a:off x="4774452" y="1904062"/>
            <a:ext cx="1093141" cy="55046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Connecteur droit avec flèche 559"/>
          <p:cNvCxnSpPr/>
          <p:nvPr/>
        </p:nvCxnSpPr>
        <p:spPr>
          <a:xfrm>
            <a:off x="4677680" y="3298506"/>
            <a:ext cx="1189913" cy="85223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2" name="ZoneTexte 561"/>
          <p:cNvSpPr txBox="1"/>
          <p:nvPr/>
        </p:nvSpPr>
        <p:spPr>
          <a:xfrm>
            <a:off x="1854950" y="1089708"/>
            <a:ext cx="223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intermédiaire</a:t>
            </a:r>
            <a:endParaRPr lang="fr-FR" dirty="0"/>
          </a:p>
        </p:txBody>
      </p:sp>
      <p:sp>
        <p:nvSpPr>
          <p:cNvPr id="563" name="ZoneTexte 562"/>
          <p:cNvSpPr txBox="1"/>
          <p:nvPr/>
        </p:nvSpPr>
        <p:spPr>
          <a:xfrm>
            <a:off x="6549536" y="1725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Serveurs </a:t>
            </a:r>
            <a:r>
              <a:rPr lang="fr-FR" dirty="0" err="1" smtClean="0"/>
              <a:t>Netconf</a:t>
            </a:r>
            <a:endParaRPr lang="fr-FR" dirty="0"/>
          </a:p>
        </p:txBody>
      </p:sp>
      <p:sp>
        <p:nvSpPr>
          <p:cNvPr id="564" name="ZoneTexte 563"/>
          <p:cNvSpPr txBox="1"/>
          <p:nvPr/>
        </p:nvSpPr>
        <p:spPr>
          <a:xfrm>
            <a:off x="4926310" y="25633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Netconf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195</Words>
  <Application>Microsoft Macintosh PowerPoint</Application>
  <PresentationFormat>Présentation à l'écran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Emmanuel Nataf</dc:creator>
  <cp:lastModifiedBy>Emmanuel Nataf</cp:lastModifiedBy>
  <cp:revision>11</cp:revision>
  <dcterms:created xsi:type="dcterms:W3CDTF">2010-01-25T10:27:48Z</dcterms:created>
  <dcterms:modified xsi:type="dcterms:W3CDTF">2010-01-26T10:34:24Z</dcterms:modified>
</cp:coreProperties>
</file>