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Default Extension="tiff" ContentType="image/tiff"/>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5620"/>
    <p:restoredTop sz="94660"/>
  </p:normalViewPr>
  <p:slideViewPr>
    <p:cSldViewPr snapToGrid="0" snapToObjects="1">
      <p:cViewPr varScale="1">
        <p:scale>
          <a:sx n="154" d="100"/>
          <a:sy n="154" d="100"/>
        </p:scale>
        <p:origin x="-114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9B03F-B8C5-5E43-A5A5-441403ACC46D}" type="datetimeFigureOut">
              <a:rPr lang="fr-FR" smtClean="0"/>
              <a:t>29/03/10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8965DF-A62F-034F-888C-F2121CE3F1EB}" type="slidenum">
              <a:rPr lang="fr-FR" smtClean="0"/>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7772A6E-0911-B84F-9372-A9EFAE0A99DB}" type="datetimeFigureOut">
              <a:rPr lang="fr-FR" smtClean="0"/>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7772A6E-0911-B84F-9372-A9EFAE0A99DB}" type="datetimeFigureOut">
              <a:rPr lang="fr-FR" smtClean="0"/>
              <a:t>29/03/10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F7772A6E-0911-B84F-9372-A9EFAE0A99DB}" type="datetimeFigureOut">
              <a:rPr lang="fr-FR" smtClean="0"/>
              <a:t>29/03/10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7772A6E-0911-B84F-9372-A9EFAE0A99DB}" type="datetimeFigureOut">
              <a:rPr lang="fr-FR" smtClean="0"/>
              <a:t>29/03/10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7772A6E-0911-B84F-9372-A9EFAE0A99DB}" type="datetimeFigureOut">
              <a:rPr lang="fr-FR" smtClean="0"/>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7772A6E-0911-B84F-9372-A9EFAE0A99DB}" type="datetimeFigureOut">
              <a:rPr lang="fr-FR" smtClean="0"/>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CA59A1E-0353-DC4C-BB32-37A457E9D318}"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72A6E-0911-B84F-9372-A9EFAE0A99DB}" type="datetimeFigureOut">
              <a:rPr lang="fr-FR" smtClean="0"/>
              <a:t>29/03/10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59A1E-0353-DC4C-BB32-37A457E9D318}"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125416" y="-228600"/>
            <a:ext cx="1500710"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7455877" y="732706"/>
            <a:ext cx="1005636" cy="1078809"/>
          </a:xfrm>
          <a:prstGeom prst="rect">
            <a:avLst/>
          </a:prstGeom>
          <a:effectLst/>
        </p:spPr>
      </p:pic>
      <p:sp>
        <p:nvSpPr>
          <p:cNvPr id="19" name="Rectangle 18"/>
          <p:cNvSpPr/>
          <p:nvPr/>
        </p:nvSpPr>
        <p:spPr>
          <a:xfrm>
            <a:off x="1685599" y="1811515"/>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687065" y="4495801"/>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6755017" y="1811515"/>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2883878" y="611186"/>
            <a:ext cx="3326805"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6755750" y="4495801"/>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570677" y="-445286"/>
            <a:ext cx="1588" cy="5069418"/>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125416" y="2869581"/>
            <a:ext cx="1500710"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7455877" y="3317151"/>
            <a:ext cx="1005636" cy="1078809"/>
          </a:xfrm>
          <a:prstGeom prst="rect">
            <a:avLst/>
          </a:prstGeom>
          <a:effectLst/>
        </p:spPr>
      </p:pic>
      <p:sp>
        <p:nvSpPr>
          <p:cNvPr id="29" name="Rectangle 28"/>
          <p:cNvSpPr/>
          <p:nvPr/>
        </p:nvSpPr>
        <p:spPr>
          <a:xfrm>
            <a:off x="1686332" y="4904486"/>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6755750" y="4904486"/>
            <a:ext cx="700860"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2884610" y="3704157"/>
            <a:ext cx="3326805"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571410" y="2647685"/>
            <a:ext cx="1588" cy="5069418"/>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296434" y="1871940"/>
            <a:ext cx="1929205"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581326" y="2710140"/>
            <a:ext cx="1430215"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572685" y="1033740"/>
            <a:ext cx="126609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17911" y="3624540"/>
            <a:ext cx="1078523"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572685" y="3624540"/>
            <a:ext cx="1008185"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512035" y="1961139"/>
            <a:ext cx="533400" cy="9646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400438" y="2037339"/>
            <a:ext cx="685800" cy="9646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722003" y="3050109"/>
            <a:ext cx="609600" cy="53926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381806" y="2929569"/>
            <a:ext cx="609600" cy="7803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1966684" y="1577588"/>
            <a:ext cx="533400" cy="55305"/>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510531" y="2862540"/>
            <a:ext cx="1430215"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03282" y="4158734"/>
            <a:ext cx="90778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572685" y="4157940"/>
            <a:ext cx="1008185"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642475" y="4044098"/>
            <a:ext cx="229394" cy="14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1962477" y="4043701"/>
            <a:ext cx="228600" cy="1466"/>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102249"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225639"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1877485" y="271740"/>
            <a:ext cx="126609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129531" y="652740"/>
            <a:ext cx="45720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263296"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422083"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11</a:t>
            </a:fld>
            <a:endParaRPr lang="fr-FR"/>
          </a:p>
        </p:txBody>
      </p:sp>
      <p:sp>
        <p:nvSpPr>
          <p:cNvPr id="5" name="ZoneTexte 4"/>
          <p:cNvSpPr txBox="1"/>
          <p:nvPr/>
        </p:nvSpPr>
        <p:spPr>
          <a:xfrm>
            <a:off x="5283576" y="1295401"/>
            <a:ext cx="3623257"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2" name="Grouper 11"/>
          <p:cNvGrpSpPr/>
          <p:nvPr/>
        </p:nvGrpSpPr>
        <p:grpSpPr>
          <a:xfrm>
            <a:off x="5072560" y="1981200"/>
            <a:ext cx="246185"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283576" y="1295401"/>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4791207" y="1295401"/>
            <a:ext cx="70338"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266092" y="1295400"/>
            <a:ext cx="1547446"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492369" y="2438400"/>
            <a:ext cx="1547446"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110154" y="2438401"/>
            <a:ext cx="1547446"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3" name="Grouper 50"/>
          <p:cNvGrpSpPr/>
          <p:nvPr/>
        </p:nvGrpSpPr>
        <p:grpSpPr>
          <a:xfrm>
            <a:off x="1195754" y="3048001"/>
            <a:ext cx="3024554"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386254" y="1784839"/>
            <a:ext cx="533400" cy="773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195147" y="1749669"/>
            <a:ext cx="533401" cy="8440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148254" y="1796562"/>
            <a:ext cx="838200" cy="1055077"/>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735524" y="1103732"/>
            <a:ext cx="2521520"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702725" y="1548921"/>
            <a:ext cx="3712496"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498493" y="2232662"/>
            <a:ext cx="1460807"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3917197" y="3034001"/>
            <a:ext cx="110723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6" name="Grouper 51"/>
          <p:cNvGrpSpPr/>
          <p:nvPr/>
        </p:nvGrpSpPr>
        <p:grpSpPr>
          <a:xfrm>
            <a:off x="1406769" y="2743200"/>
            <a:ext cx="3024554"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370268"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5556739"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339A7AB0-D0CE-A343-B5B6-64AAD55F6591}" type="slidenum">
              <a:rPr lang="fr-FR" smtClean="0"/>
              <a:pPr/>
              <a:t>2</a:t>
            </a:fld>
            <a:endParaRPr lang="fr-FR"/>
          </a:p>
        </p:txBody>
      </p:sp>
      <p:grpSp>
        <p:nvGrpSpPr>
          <p:cNvPr id="2" name="Grouper 13"/>
          <p:cNvGrpSpPr/>
          <p:nvPr/>
        </p:nvGrpSpPr>
        <p:grpSpPr>
          <a:xfrm>
            <a:off x="3509284" y="3726154"/>
            <a:ext cx="922038" cy="2674646"/>
            <a:chOff x="3801724" y="838200"/>
            <a:chExt cx="2077413" cy="5562600"/>
          </a:xfrm>
        </p:grpSpPr>
        <p:sp>
          <p:nvSpPr>
            <p:cNvPr id="5" name="Cube 4"/>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endParaRPr lang="fr-FR" sz="800" dirty="0" smtClean="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8" name="Rectangle à coins arrondis 7"/>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9" name="Connecteur droit avec flèche 8"/>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Ellipse 10"/>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12" name="Parchemin vertical 11"/>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048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752601" y="2121694"/>
            <a:ext cx="660645"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204811"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364403" y="153369"/>
            <a:ext cx="2477520" cy="2657792"/>
          </a:xfrm>
          <a:prstGeom prst="rect">
            <a:avLst/>
          </a:prstGeom>
          <a:effectLst>
            <a:reflection blurRad="6350" stA="52000" endA="300" endPos="35000" dir="5400000" sy="-100000" algn="bl" rotWithShape="0"/>
          </a:effectLst>
        </p:spPr>
      </p:pic>
      <p:sp>
        <p:nvSpPr>
          <p:cNvPr id="19" name="ZoneTexte 18"/>
          <p:cNvSpPr txBox="1"/>
          <p:nvPr/>
        </p:nvSpPr>
        <p:spPr>
          <a:xfrm>
            <a:off x="3797456" y="552725"/>
            <a:ext cx="736445" cy="1200329"/>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534128" y="1098031"/>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 name="Grouper 27"/>
          <p:cNvGrpSpPr/>
          <p:nvPr/>
        </p:nvGrpSpPr>
        <p:grpSpPr>
          <a:xfrm flipH="1">
            <a:off x="6145402" y="534623"/>
            <a:ext cx="175260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 name="Grouper 30"/>
          <p:cNvGrpSpPr/>
          <p:nvPr/>
        </p:nvGrpSpPr>
        <p:grpSpPr>
          <a:xfrm flipH="1">
            <a:off x="7021702" y="2870091"/>
            <a:ext cx="175260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 name="Grouper 39"/>
          <p:cNvGrpSpPr/>
          <p:nvPr/>
        </p:nvGrpSpPr>
        <p:grpSpPr>
          <a:xfrm>
            <a:off x="4688290" y="4556110"/>
            <a:ext cx="175260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533900" y="2648632"/>
            <a:ext cx="1908581"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743200" cy="3251200"/>
          </a:xfrm>
          <a:prstGeom prst="rect">
            <a:avLst/>
          </a:prstGeom>
        </p:spPr>
      </p:pic>
      <p:sp>
        <p:nvSpPr>
          <p:cNvPr id="47" name="Nuage 46"/>
          <p:cNvSpPr/>
          <p:nvPr/>
        </p:nvSpPr>
        <p:spPr>
          <a:xfrm>
            <a:off x="7219408" y="26393"/>
            <a:ext cx="1511225"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6593821" y="5422416"/>
            <a:ext cx="175260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7628348" y="2170058"/>
            <a:ext cx="1515652"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6694801" y="657746"/>
            <a:ext cx="529295"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488191" y="1141715"/>
            <a:ext cx="758191"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440890" y="3438123"/>
            <a:ext cx="681792"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488192" y="4225933"/>
            <a:ext cx="403301"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685800" y="2286000"/>
            <a:ext cx="601980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667001"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371600" y="3581400"/>
            <a:ext cx="9144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494147" y="3005559"/>
            <a:ext cx="1355610"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630557" y="3919958"/>
            <a:ext cx="12191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227449" y="4986757"/>
            <a:ext cx="1012708"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297309" y="4986759"/>
            <a:ext cx="1104898"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096094" y="3775896"/>
            <a:ext cx="219920" cy="682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3758382" y="4504983"/>
            <a:ext cx="457199" cy="5063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316358" y="4453358"/>
            <a:ext cx="457199" cy="6096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6553200" y="424934"/>
            <a:ext cx="24384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096570" y="3367530"/>
            <a:ext cx="640085" cy="129540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7443511"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495300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195229" y="198120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195229" y="104775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334000" y="647700"/>
            <a:ext cx="24384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195230" y="3581400"/>
            <a:ext cx="1051729"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5868989" y="3886200"/>
            <a:ext cx="1051729"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195229" y="1714500"/>
            <a:ext cx="1588"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5868988" y="1714500"/>
            <a:ext cx="326241"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500987" y="1181100"/>
            <a:ext cx="144780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2948788" y="1581150"/>
            <a:ext cx="3246441"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482188" y="1148834"/>
            <a:ext cx="660645"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3962400" y="1714500"/>
            <a:ext cx="38100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532142" y="2247902"/>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685800" y="3048000"/>
            <a:ext cx="2515384"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195228" y="236220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195229" y="104775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334000" y="647700"/>
            <a:ext cx="24384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24601" y="3657600"/>
            <a:ext cx="1051729"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500987" y="1181100"/>
            <a:ext cx="144780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2948788" y="1581150"/>
            <a:ext cx="3246441"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482188" y="1714500"/>
            <a:ext cx="660645"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762000" y="3176371"/>
            <a:ext cx="2436554" cy="2348131"/>
          </a:xfrm>
          <a:prstGeom prst="rect">
            <a:avLst/>
          </a:prstGeom>
        </p:spPr>
      </p:pic>
      <p:sp>
        <p:nvSpPr>
          <p:cNvPr id="17" name="Flèche vers la gauche 16"/>
          <p:cNvSpPr/>
          <p:nvPr/>
        </p:nvSpPr>
        <p:spPr>
          <a:xfrm rot="2874564">
            <a:off x="1326417" y="5352121"/>
            <a:ext cx="349143" cy="34476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482187" y="1852932"/>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6621864" y="2278465"/>
            <a:ext cx="400050" cy="72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7643028" y="2743200"/>
            <a:ext cx="1196172"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79248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2860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063661"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482187"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419433"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15340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381000" y="278368"/>
            <a:ext cx="458330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5887289" y="184785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5887289" y="91440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026060" y="514350"/>
            <a:ext cx="24384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5887290" y="3448050"/>
            <a:ext cx="1051729"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193047" y="1047750"/>
            <a:ext cx="144780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235860" y="2114550"/>
            <a:ext cx="12954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276619" y="3111894"/>
            <a:ext cx="533400" cy="1389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07086" y="3048000"/>
            <a:ext cx="3655314" cy="3124200"/>
          </a:xfrm>
          <a:prstGeom prst="rect">
            <a:avLst/>
          </a:prstGeom>
        </p:spPr>
      </p:pic>
      <p:sp>
        <p:nvSpPr>
          <p:cNvPr id="22" name="ZoneTexte 21"/>
          <p:cNvSpPr txBox="1"/>
          <p:nvPr/>
        </p:nvSpPr>
        <p:spPr>
          <a:xfrm>
            <a:off x="7921661"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6788189"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026061"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798971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125540" y="4057650"/>
            <a:ext cx="1405721"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3962400" y="3968376"/>
            <a:ext cx="2078911"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04800" y="3104145"/>
            <a:ext cx="3024458" cy="2610857"/>
          </a:xfrm>
          <a:prstGeom prst="rect">
            <a:avLst/>
          </a:prstGeom>
        </p:spPr>
      </p:pic>
      <p:sp>
        <p:nvSpPr>
          <p:cNvPr id="32" name="Cube 31"/>
          <p:cNvSpPr/>
          <p:nvPr/>
        </p:nvSpPr>
        <p:spPr>
          <a:xfrm>
            <a:off x="6195228" y="236220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195229" y="104775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334000" y="647700"/>
            <a:ext cx="24384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195230" y="3962400"/>
            <a:ext cx="1051729"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500987" y="1181100"/>
            <a:ext cx="144780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329259" y="4347545"/>
            <a:ext cx="2865969"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529277" y="5542621"/>
            <a:ext cx="349143" cy="34476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476367"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7643028" y="2743200"/>
            <a:ext cx="1196172"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79248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3813581"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6570262"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6775060" y="3511943"/>
            <a:ext cx="533400" cy="36752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7450540" y="4345957"/>
            <a:ext cx="1388661"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211370"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2797957"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2296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353047" y="3464403"/>
            <a:ext cx="1790700"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6705600" y="3962400"/>
            <a:ext cx="18288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6858000" y="4324350"/>
            <a:ext cx="12192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162800" y="5410200"/>
            <a:ext cx="9144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152900" y="2743994"/>
            <a:ext cx="144780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152900" y="1295400"/>
            <a:ext cx="1447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5791200" y="1600200"/>
            <a:ext cx="4572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248400" y="1581150"/>
            <a:ext cx="4572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2895600" y="3124200"/>
            <a:ext cx="1524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381500" y="2552700"/>
            <a:ext cx="38100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162802" y="3593068"/>
            <a:ext cx="1179905"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488120"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6858000" y="2025136"/>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1279</Words>
  <Application>Microsoft Macintosh PowerPoint</Application>
  <PresentationFormat>Présentation à l'écran (4:3)</PresentationFormat>
  <Paragraphs>240</Paragraphs>
  <Slides>11</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11</vt:i4>
      </vt:variant>
    </vt:vector>
  </HeadingPairs>
  <TitlesOfParts>
    <vt:vector size="12"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cp:revision>
  <dcterms:created xsi:type="dcterms:W3CDTF">2010-03-29T12:41:28Z</dcterms:created>
  <dcterms:modified xsi:type="dcterms:W3CDTF">2010-03-29T12:42:47Z</dcterms:modified>
</cp:coreProperties>
</file>