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6FF"/>
    <a:srgbClr val="A9E2FF"/>
    <a:srgbClr val="A8FFFE"/>
    <a:srgbClr val="CC6600"/>
    <a:srgbClr val="FF9900"/>
    <a:srgbClr val="B5CCD5"/>
    <a:srgbClr val="52737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1452-0A70-4E73-BF97-96B72E0C28CC}" type="datetimeFigureOut">
              <a:rPr lang="es-ES" smtClean="0"/>
              <a:pPr/>
              <a:t>05/12/2022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F97-B76A-4B69-96C5-B1163434EBE9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7" name="Picture 3" descr="C:\Users\aaron\AAROON\IRONHACK_BOOTCAMP_DATA\7_machine_learning\proyecto\w7_Kaggle_Competition\img\Data-Scientist-Salary.png"/>
          <p:cNvPicPr>
            <a:picLocks noChangeAspect="1" noChangeArrowheads="1"/>
          </p:cNvPicPr>
          <p:nvPr/>
        </p:nvPicPr>
        <p:blipFill>
          <a:blip r:embed="rId2"/>
          <a:srcRect l="33417" b="2597"/>
          <a:stretch>
            <a:fillRect/>
          </a:stretch>
        </p:blipFill>
        <p:spPr bwMode="auto">
          <a:xfrm>
            <a:off x="642910" y="1193963"/>
            <a:ext cx="7929618" cy="5664037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214282" y="0"/>
            <a:ext cx="857252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800" b="1" dirty="0" err="1" smtClean="0">
                <a:solidFill>
                  <a:schemeClr val="accent5">
                    <a:lumMod val="50000"/>
                  </a:schemeClr>
                </a:solidFill>
              </a:rPr>
              <a:t>Kaggle</a:t>
            </a:r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3800" b="1" dirty="0" err="1" smtClean="0">
                <a:solidFill>
                  <a:schemeClr val="accent5">
                    <a:lumMod val="50000"/>
                  </a:schemeClr>
                </a:solidFill>
              </a:rPr>
              <a:t>Competition</a:t>
            </a:r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: </a:t>
            </a:r>
            <a:endParaRPr lang="es-ES" sz="3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		Predicción </a:t>
            </a:r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salarios DATA</a:t>
            </a:r>
            <a:endParaRPr lang="es-ES" sz="3800" b="1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011222"/>
          </a:xfrm>
        </p:spPr>
        <p:txBody>
          <a:bodyPr>
            <a:normAutofit/>
          </a:bodyPr>
          <a:lstStyle/>
          <a:p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endParaRPr lang="es-ES" sz="3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928670"/>
            <a:ext cx="8643998" cy="107157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2800" dirty="0" smtClean="0"/>
              <a:t>	Entrenar </a:t>
            </a:r>
            <a:r>
              <a:rPr lang="es-ES" sz="2800" dirty="0" smtClean="0"/>
              <a:t>el mejor modelo predictivo posible de </a:t>
            </a:r>
            <a:r>
              <a:rPr lang="es-ES" sz="2800" dirty="0" smtClean="0"/>
              <a:t>Machine </a:t>
            </a:r>
            <a:r>
              <a:rPr lang="es-ES" sz="2800" dirty="0" err="1" smtClean="0"/>
              <a:t>Learning</a:t>
            </a:r>
            <a:r>
              <a:rPr lang="es-ES" sz="2800" dirty="0" smtClean="0"/>
              <a:t>, que calcule el salario de un </a:t>
            </a:r>
            <a:r>
              <a:rPr lang="es-ES" sz="2800" dirty="0" smtClean="0"/>
              <a:t>conjunto </a:t>
            </a:r>
            <a:r>
              <a:rPr lang="es-ES" sz="2800" dirty="0" smtClean="0"/>
              <a:t>de datos sobre trabajos de Data.</a:t>
            </a:r>
            <a:endParaRPr lang="es-ES" sz="2800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500034" y="2143116"/>
            <a:ext cx="8229600" cy="1011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FLUJO</a:t>
            </a:r>
            <a:r>
              <a:rPr kumimoji="0" lang="es-ES" sz="3800" b="1" i="0" u="none" strike="noStrike" kern="1200" cap="none" spc="0" normalizeH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DE TRABAJO</a:t>
            </a:r>
            <a:endParaRPr kumimoji="0" lang="es-ES" sz="3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1000100" y="3286124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1.- Análisis exploratorio y limpieza de datos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1000100" y="4357694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2.-</a:t>
            </a:r>
            <a:r>
              <a:rPr lang="es-ES" dirty="0" smtClean="0"/>
              <a:t> Transformación de los datos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1000100" y="5357826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3.- </a:t>
            </a:r>
            <a:r>
              <a:rPr lang="es-ES" dirty="0" smtClean="0"/>
              <a:t>Separar el </a:t>
            </a:r>
            <a:r>
              <a:rPr lang="es-ES" dirty="0" err="1" smtClean="0"/>
              <a:t>dateset</a:t>
            </a:r>
            <a:r>
              <a:rPr lang="es-ES" dirty="0" smtClean="0"/>
              <a:t> </a:t>
            </a:r>
            <a:r>
              <a:rPr lang="es-ES" dirty="0" smtClean="0"/>
              <a:t>(</a:t>
            </a:r>
            <a:r>
              <a:rPr lang="es-ES" dirty="0" smtClean="0"/>
              <a:t>Train, test)</a:t>
            </a:r>
          </a:p>
        </p:txBody>
      </p:sp>
      <p:sp>
        <p:nvSpPr>
          <p:cNvPr id="16" name="15 Rectángulo redondeado"/>
          <p:cNvSpPr/>
          <p:nvPr/>
        </p:nvSpPr>
        <p:spPr>
          <a:xfrm>
            <a:off x="4714876" y="3286124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4.- </a:t>
            </a:r>
            <a:r>
              <a:rPr lang="es-ES" dirty="0" smtClean="0"/>
              <a:t>Entrenar modelos 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4714876" y="5357826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6.- </a:t>
            </a:r>
            <a:r>
              <a:rPr lang="es-ES" dirty="0" smtClean="0"/>
              <a:t>Evaluar el modelo</a:t>
            </a:r>
          </a:p>
        </p:txBody>
      </p:sp>
      <p:sp>
        <p:nvSpPr>
          <p:cNvPr id="18" name="17 Rectángulo redondeado"/>
          <p:cNvSpPr/>
          <p:nvPr/>
        </p:nvSpPr>
        <p:spPr>
          <a:xfrm>
            <a:off x="4714876" y="4357694"/>
            <a:ext cx="270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5.- </a:t>
            </a:r>
            <a:r>
              <a:rPr lang="es-ES" dirty="0" smtClean="0"/>
              <a:t>Predecir el modelo con el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0"/>
            <a:ext cx="8015286" cy="1071546"/>
          </a:xfrm>
        </p:spPr>
        <p:txBody>
          <a:bodyPr>
            <a:normAutofit/>
          </a:bodyPr>
          <a:lstStyle/>
          <a:p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TRANSFORMACIONES</a:t>
            </a:r>
            <a:endParaRPr lang="es-ES" sz="3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14744" y="1357298"/>
            <a:ext cx="5214974" cy="4786346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Entreno1 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LabelEncoder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auto</a:t>
            </a:r>
          </a:p>
          <a:p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Entreno2 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LabelEncoder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guiado</a:t>
            </a:r>
          </a:p>
          <a:p>
            <a:pPr>
              <a:buNone/>
            </a:pP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Entreno4 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getdummis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+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LabelEncoder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auto +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dropcolumn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(alta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correlacion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Entreno1b 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LabelEncoder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auto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+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dropcolumn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(alta correlación)</a:t>
            </a:r>
            <a:endParaRPr lang="es-E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7158" y="1857365"/>
            <a:ext cx="32861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buSzPts val="1800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9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columnas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(6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categóricas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0" indent="-342900">
              <a:buSzPts val="1800"/>
            </a:pP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work_year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experience_level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(object)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employment_type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(object)</a:t>
            </a: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job_title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(object)</a:t>
            </a: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salary_in_usd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(float)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employee_residence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(object)</a:t>
            </a: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remote_ratio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company_location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(object)</a:t>
            </a:r>
          </a:p>
          <a:p>
            <a:pPr marL="457200" lvl="0" indent="-342900">
              <a:buSzPts val="1800"/>
              <a:buAutoNum type="arabicPeriod"/>
            </a:pP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company_size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(object)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23872" y="152400"/>
            <a:ext cx="8015286" cy="107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357158" y="1000108"/>
            <a:ext cx="3214710" cy="107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estructura</a:t>
            </a:r>
            <a:endParaRPr kumimoji="0" lang="es-ES" sz="3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85918" y="0"/>
            <a:ext cx="5715040" cy="928670"/>
          </a:xfrm>
        </p:spPr>
        <p:txBody>
          <a:bodyPr>
            <a:normAutofit/>
          </a:bodyPr>
          <a:lstStyle/>
          <a:p>
            <a:r>
              <a:rPr lang="es-ES" sz="3800" b="1" dirty="0" smtClean="0">
                <a:solidFill>
                  <a:schemeClr val="accent5">
                    <a:lumMod val="50000"/>
                  </a:schemeClr>
                </a:solidFill>
              </a:rPr>
              <a:t>TESTEOS</a:t>
            </a:r>
            <a:endParaRPr lang="es-ES" sz="3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C:\Users\aaron\AAROON\IRONHACK_BOOTCAMP_DATA\7_machine_learning\proyecto\Kaggle_Competition\img\books_re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85860"/>
            <a:ext cx="6684586" cy="425382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86578" y="4286256"/>
            <a:ext cx="2207725" cy="213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CuadroTexto"/>
          <p:cNvSpPr txBox="1"/>
          <p:nvPr/>
        </p:nvSpPr>
        <p:spPr>
          <a:xfrm>
            <a:off x="7072330" y="1500174"/>
            <a:ext cx="18573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accent5">
                    <a:lumMod val="50000"/>
                  </a:schemeClr>
                </a:solidFill>
              </a:rPr>
              <a:t>Mejor modelo:</a:t>
            </a:r>
          </a:p>
          <a:p>
            <a:endParaRPr lang="es-ES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Entreno1 </a:t>
            </a: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Modelo = </a:t>
            </a:r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rfr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rmse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=34861</a:t>
            </a:r>
          </a:p>
          <a:p>
            <a:r>
              <a:rPr lang="es-ES" dirty="0" err="1" smtClean="0">
                <a:solidFill>
                  <a:schemeClr val="accent5">
                    <a:lumMod val="50000"/>
                  </a:schemeClr>
                </a:solidFill>
              </a:rPr>
              <a:t>Mae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 =26930</a:t>
            </a:r>
          </a:p>
          <a:p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R</a:t>
            </a:r>
            <a:r>
              <a:rPr lang="es-ES" baseline="30000" dirty="0" smtClean="0">
                <a:solidFill>
                  <a:schemeClr val="accent5">
                    <a:lumMod val="50000"/>
                  </a:schemeClr>
                </a:solidFill>
              </a:rPr>
              <a:t>2 = </a:t>
            </a:r>
            <a:r>
              <a:rPr lang="es-ES" dirty="0" smtClean="0">
                <a:solidFill>
                  <a:schemeClr val="accent5">
                    <a:lumMod val="50000"/>
                  </a:schemeClr>
                </a:solidFill>
              </a:rPr>
              <a:t>0.6182</a:t>
            </a:r>
            <a:endParaRPr lang="es-E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140</Words>
  <Application>Microsoft Office PowerPoint</Application>
  <PresentationFormat>Presentación en pantalla (4:3)</PresentationFormat>
  <Paragraphs>40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Diapositiva 1</vt:lpstr>
      <vt:lpstr>OBJETIVO</vt:lpstr>
      <vt:lpstr>TRANSFORMACIONES</vt:lpstr>
      <vt:lpstr>TESTEOS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Aaron Nebreda Trejo</dc:creator>
  <cp:lastModifiedBy>Aaron Nebreda Trejo</cp:lastModifiedBy>
  <cp:revision>17</cp:revision>
  <dcterms:created xsi:type="dcterms:W3CDTF">2022-12-05T13:55:04Z</dcterms:created>
  <dcterms:modified xsi:type="dcterms:W3CDTF">2022-12-05T18:02:40Z</dcterms:modified>
</cp:coreProperties>
</file>