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A9E2FF"/>
    <a:srgbClr val="A8FFFE"/>
    <a:srgbClr val="CC6600"/>
    <a:srgbClr val="FF9900"/>
    <a:srgbClr val="B5CCD5"/>
    <a:srgbClr val="5273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1452-0A70-4E73-BF97-96B72E0C28CC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F97-B76A-4B69-96C5-B1163434EBE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0" y="0"/>
            <a:ext cx="10001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600" b="1" dirty="0" err="1" smtClean="0">
                <a:solidFill>
                  <a:schemeClr val="accent5">
                    <a:lumMod val="50000"/>
                  </a:schemeClr>
                </a:solidFill>
              </a:rPr>
              <a:t>Kaggle</a:t>
            </a:r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600" b="1" dirty="0" err="1" smtClean="0">
                <a:solidFill>
                  <a:schemeClr val="accent5">
                    <a:lumMod val="50000"/>
                  </a:schemeClr>
                </a:solidFill>
              </a:rPr>
              <a:t>Competition</a:t>
            </a:r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: Predicción salarios DATA</a:t>
            </a:r>
            <a:endParaRPr lang="es-ES" sz="36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1027" name="Picture 3" descr="C:\Users\aaron\AAROON\IRONHACK_BOOTCAMP_DATA\7_machine_learning\proyecto\w7_Kaggle_Competition\img\Data-Scientist-Salary.png"/>
          <p:cNvPicPr>
            <a:picLocks noChangeAspect="1" noChangeArrowheads="1"/>
          </p:cNvPicPr>
          <p:nvPr/>
        </p:nvPicPr>
        <p:blipFill>
          <a:blip r:embed="rId2"/>
          <a:srcRect l="33417" b="2597"/>
          <a:stretch>
            <a:fillRect/>
          </a:stretch>
        </p:blipFill>
        <p:spPr bwMode="auto">
          <a:xfrm>
            <a:off x="285720" y="836771"/>
            <a:ext cx="8429684" cy="6021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Presentación en pantalla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Aaron Nebreda Trejo</dc:creator>
  <cp:lastModifiedBy>Aaron Nebreda Trejo</cp:lastModifiedBy>
  <cp:revision>4</cp:revision>
  <dcterms:created xsi:type="dcterms:W3CDTF">2022-12-05T13:55:04Z</dcterms:created>
  <dcterms:modified xsi:type="dcterms:W3CDTF">2022-12-05T14:26:45Z</dcterms:modified>
</cp:coreProperties>
</file>