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492F-888D-4D53-9EEC-D926D7A000EB}" type="datetimeFigureOut">
              <a:rPr lang="es-ES" smtClean="0"/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D293-0253-4F52-926A-14E086345CF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285728"/>
            <a:ext cx="8143932" cy="1400188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W2 Project - Data cleaning &amp; wrangling</a:t>
            </a:r>
            <a:endParaRPr lang="es-E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aaron\AAROON\IRONHACK_BOOTCAMP_DATA\2_transformacion_datos\proyecto\Sharks-Attack\img\tib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7929586" cy="5420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es-ES" sz="3800" dirty="0" smtClean="0"/>
              <a:t>CLEAN: nulos y duplicados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2143140"/>
          </a:xfrm>
        </p:spPr>
        <p:txBody>
          <a:bodyPr>
            <a:normAutofit fontScale="92500" lnSpcReduction="10000"/>
          </a:bodyPr>
          <a:lstStyle/>
          <a:p>
            <a:r>
              <a:rPr lang="es-ES" sz="2600" dirty="0" smtClean="0"/>
              <a:t>Dimensión inicial: (25723, 24)</a:t>
            </a:r>
          </a:p>
          <a:p>
            <a:r>
              <a:rPr lang="es-ES" sz="2600" dirty="0" smtClean="0"/>
              <a:t>Revisión de nulos </a:t>
            </a:r>
            <a:r>
              <a:rPr lang="es-ES" sz="2600" dirty="0" smtClean="0">
                <a:sym typeface="Wingdings" pitchFamily="2" charset="2"/>
              </a:rPr>
              <a:t> eliminación de todos los nulos por </a:t>
            </a:r>
            <a:r>
              <a:rPr lang="es-ES" sz="2600" dirty="0" err="1" smtClean="0">
                <a:sym typeface="Wingdings" pitchFamily="2" charset="2"/>
              </a:rPr>
              <a:t>subset</a:t>
            </a:r>
            <a:endParaRPr lang="es-ES" sz="2600" dirty="0" smtClean="0">
              <a:sym typeface="Wingdings" pitchFamily="2" charset="2"/>
            </a:endParaRPr>
          </a:p>
          <a:p>
            <a:r>
              <a:rPr lang="es-ES" sz="2600" dirty="0" smtClean="0">
                <a:sym typeface="Wingdings" pitchFamily="2" charset="2"/>
              </a:rPr>
              <a:t>Eliminación dos últimas columnas</a:t>
            </a:r>
          </a:p>
          <a:p>
            <a:r>
              <a:rPr lang="es-ES" sz="2600" dirty="0" smtClean="0">
                <a:sym typeface="Wingdings" pitchFamily="2" charset="2"/>
              </a:rPr>
              <a:t>Comprobación duplicados</a:t>
            </a:r>
          </a:p>
          <a:p>
            <a:r>
              <a:rPr lang="es-ES" sz="2600" dirty="0" smtClean="0"/>
              <a:t>Dimensión final: </a:t>
            </a:r>
            <a:r>
              <a:rPr lang="es-ES" sz="2600" dirty="0" smtClean="0"/>
              <a:t>(6302, 22)</a:t>
            </a:r>
            <a:endParaRPr lang="es-ES" sz="2600" dirty="0" smtClean="0"/>
          </a:p>
          <a:p>
            <a:endParaRPr lang="es-ES" sz="2400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838038"/>
            <a:ext cx="5143504" cy="40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10998"/>
            <a:ext cx="2526944" cy="384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>
            <a:normAutofit/>
          </a:bodyPr>
          <a:lstStyle/>
          <a:p>
            <a:r>
              <a:rPr lang="es-ES" sz="3800" dirty="0" smtClean="0"/>
              <a:t>CLEAN: limpieza por columnas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2971808"/>
          </a:xfrm>
        </p:spPr>
        <p:txBody>
          <a:bodyPr/>
          <a:lstStyle/>
          <a:p>
            <a:r>
              <a:rPr lang="es-ES" dirty="0" err="1"/>
              <a:t>a</a:t>
            </a:r>
            <a:r>
              <a:rPr lang="es-ES" dirty="0" err="1" smtClean="0"/>
              <a:t>ge</a:t>
            </a:r>
            <a:endParaRPr lang="es-ES" dirty="0" smtClean="0"/>
          </a:p>
          <a:p>
            <a:r>
              <a:rPr lang="es-ES" dirty="0" err="1" smtClean="0"/>
              <a:t>Species</a:t>
            </a:r>
            <a:endParaRPr lang="es-ES" dirty="0" smtClean="0"/>
          </a:p>
          <a:p>
            <a:r>
              <a:rPr lang="es-ES" dirty="0" err="1"/>
              <a:t>t</a:t>
            </a:r>
            <a:r>
              <a:rPr lang="es-ES" dirty="0" err="1" smtClean="0"/>
              <a:t>ype</a:t>
            </a:r>
            <a:endParaRPr lang="es-ES" dirty="0" smtClean="0"/>
          </a:p>
          <a:p>
            <a:r>
              <a:rPr lang="es-ES" dirty="0" err="1"/>
              <a:t>y</a:t>
            </a:r>
            <a:r>
              <a:rPr lang="es-ES" dirty="0" err="1" smtClean="0"/>
              <a:t>ear</a:t>
            </a:r>
            <a:endParaRPr lang="es-ES" dirty="0" smtClean="0"/>
          </a:p>
          <a:p>
            <a:r>
              <a:rPr lang="es-ES" dirty="0" smtClean="0"/>
              <a:t>fatal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s-ES" sz="3800" dirty="0" smtClean="0"/>
              <a:t>ANALYSIS</a:t>
            </a:r>
            <a:endParaRPr lang="es-ES" sz="3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CLEAN: nulos y duplicados</vt:lpstr>
      <vt:lpstr>CLEAN: limpieza por columnas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Aaron Nebreda Trejo</dc:creator>
  <cp:lastModifiedBy>Aaron Nebreda Trejo</cp:lastModifiedBy>
  <cp:revision>5</cp:revision>
  <dcterms:created xsi:type="dcterms:W3CDTF">2022-10-31T18:07:42Z</dcterms:created>
  <dcterms:modified xsi:type="dcterms:W3CDTF">2022-10-31T18:48:14Z</dcterms:modified>
</cp:coreProperties>
</file>