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492F-888D-4D53-9EEC-D926D7A000EB}" type="datetimeFigureOut">
              <a:rPr lang="es-ES" smtClean="0"/>
              <a:pPr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D293-0253-4F52-926A-14E086345CF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85728"/>
            <a:ext cx="8143932" cy="1400188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W2 Project - Data cleaning &amp; wrangling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aaron\AAROON\IRONHACK_BOOTCAMP_DATA\2_transformacion_datos\proyecto\Sharks-Attack\img\tib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7929586" cy="5420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es-ES" sz="3800" dirty="0" smtClean="0"/>
              <a:t>CLEAN: nulos y duplicados</a:t>
            </a:r>
            <a:endParaRPr lang="es-ES" sz="3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857232"/>
            <a:ext cx="8786874" cy="2143140"/>
          </a:xfrm>
        </p:spPr>
        <p:txBody>
          <a:bodyPr>
            <a:normAutofit fontScale="92500" lnSpcReduction="10000"/>
          </a:bodyPr>
          <a:lstStyle/>
          <a:p>
            <a:r>
              <a:rPr lang="es-ES" sz="2600" dirty="0" smtClean="0"/>
              <a:t>Dimensión inicial: (25723, 24)</a:t>
            </a:r>
          </a:p>
          <a:p>
            <a:r>
              <a:rPr lang="es-ES" sz="2600" dirty="0" smtClean="0"/>
              <a:t>Revisión de nulos </a:t>
            </a:r>
            <a:r>
              <a:rPr lang="es-ES" sz="2600" dirty="0" smtClean="0">
                <a:sym typeface="Wingdings" pitchFamily="2" charset="2"/>
              </a:rPr>
              <a:t> eliminación de todos los nulos por </a:t>
            </a:r>
            <a:r>
              <a:rPr lang="es-ES" sz="2600" dirty="0" err="1" smtClean="0">
                <a:sym typeface="Wingdings" pitchFamily="2" charset="2"/>
              </a:rPr>
              <a:t>subset</a:t>
            </a:r>
            <a:endParaRPr lang="es-ES" sz="2600" dirty="0" smtClean="0">
              <a:sym typeface="Wingdings" pitchFamily="2" charset="2"/>
            </a:endParaRPr>
          </a:p>
          <a:p>
            <a:r>
              <a:rPr lang="es-ES" sz="2600" dirty="0" smtClean="0">
                <a:sym typeface="Wingdings" pitchFamily="2" charset="2"/>
              </a:rPr>
              <a:t>Eliminación dos últimas columnas</a:t>
            </a:r>
          </a:p>
          <a:p>
            <a:r>
              <a:rPr lang="es-ES" sz="2600" dirty="0" smtClean="0">
                <a:sym typeface="Wingdings" pitchFamily="2" charset="2"/>
              </a:rPr>
              <a:t>Comprobación duplicados</a:t>
            </a:r>
          </a:p>
          <a:p>
            <a:r>
              <a:rPr lang="es-ES" sz="2600" dirty="0" smtClean="0"/>
              <a:t>Dimensión final: (6302, 22)</a:t>
            </a:r>
          </a:p>
          <a:p>
            <a:endParaRPr lang="es-ES" sz="2400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838038"/>
            <a:ext cx="5143504" cy="401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857496"/>
            <a:ext cx="2526944" cy="384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r>
              <a:rPr lang="es-ES" sz="3800" dirty="0" smtClean="0"/>
              <a:t>CLEAN: limpieza por columnas</a:t>
            </a:r>
            <a:endParaRPr lang="es-ES" sz="3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785794"/>
            <a:ext cx="8643998" cy="5715040"/>
          </a:xfrm>
        </p:spPr>
        <p:txBody>
          <a:bodyPr>
            <a:noAutofit/>
          </a:bodyPr>
          <a:lstStyle/>
          <a:p>
            <a:r>
              <a:rPr lang="es-ES" sz="2000" dirty="0" err="1" smtClean="0"/>
              <a:t>age</a:t>
            </a:r>
            <a:r>
              <a:rPr lang="es-ES" sz="2000" dirty="0" smtClean="0"/>
              <a:t>. </a:t>
            </a:r>
          </a:p>
          <a:p>
            <a:pPr lvl="1">
              <a:buFontTx/>
              <a:buChar char="-"/>
            </a:pPr>
            <a:r>
              <a:rPr lang="es-ES" sz="2000" dirty="0" smtClean="0"/>
              <a:t>n</a:t>
            </a:r>
            <a:r>
              <a:rPr lang="es-ES" sz="2000" dirty="0" smtClean="0"/>
              <a:t>ulos </a:t>
            </a:r>
            <a:r>
              <a:rPr lang="es-ES" sz="2000" dirty="0" smtClean="0">
                <a:sym typeface="Wingdings" pitchFamily="2" charset="2"/>
              </a:rPr>
              <a:t></a:t>
            </a:r>
            <a:r>
              <a:rPr lang="es-ES" sz="2000" dirty="0" smtClean="0"/>
              <a:t> -99			- 23 &amp; 28 </a:t>
            </a:r>
            <a:r>
              <a:rPr lang="es-ES" sz="2000" dirty="0" smtClean="0">
                <a:sym typeface="Wingdings" pitchFamily="2" charset="2"/>
              </a:rPr>
              <a:t> asignar valor</a:t>
            </a:r>
            <a:r>
              <a:rPr lang="es-ES" sz="2000" dirty="0" smtClean="0"/>
              <a:t> </a:t>
            </a:r>
          </a:p>
          <a:p>
            <a:pPr lvl="1">
              <a:spcAft>
                <a:spcPts val="1000"/>
              </a:spcAft>
              <a:buFontTx/>
              <a:buChar char="-"/>
            </a:pPr>
            <a:r>
              <a:rPr lang="es-ES" sz="2000" dirty="0" err="1" smtClean="0"/>
              <a:t>strings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itchFamily="2" charset="2"/>
              </a:rPr>
              <a:t>asignar valores		- </a:t>
            </a:r>
            <a:r>
              <a:rPr lang="es-ES" sz="2000" dirty="0" err="1" smtClean="0">
                <a:sym typeface="Wingdings" pitchFamily="2" charset="2"/>
              </a:rPr>
              <a:t>type</a:t>
            </a:r>
            <a:r>
              <a:rPr lang="es-ES" sz="2000" dirty="0" smtClean="0">
                <a:sym typeface="Wingdings" pitchFamily="2" charset="2"/>
              </a:rPr>
              <a:t>  </a:t>
            </a:r>
            <a:r>
              <a:rPr lang="es-ES" sz="2000" dirty="0" err="1" smtClean="0">
                <a:sym typeface="Wingdings" pitchFamily="2" charset="2"/>
              </a:rPr>
              <a:t>int</a:t>
            </a:r>
            <a:endParaRPr lang="es-ES" sz="2000" dirty="0" smtClean="0"/>
          </a:p>
          <a:p>
            <a:r>
              <a:rPr lang="es-ES" sz="2000" dirty="0" err="1" smtClean="0"/>
              <a:t>S</a:t>
            </a:r>
            <a:r>
              <a:rPr lang="es-ES" sz="2000" dirty="0" err="1" smtClean="0"/>
              <a:t>pecies</a:t>
            </a:r>
            <a:endParaRPr lang="es-ES" sz="2000" dirty="0" smtClean="0"/>
          </a:p>
          <a:p>
            <a:pPr lvl="1">
              <a:buFontTx/>
              <a:buChar char="-"/>
            </a:pPr>
            <a:r>
              <a:rPr lang="es-ES" sz="2000" dirty="0" smtClean="0"/>
              <a:t>nulos , </a:t>
            </a:r>
            <a:r>
              <a:rPr lang="es-ES" sz="2000" dirty="0" err="1" smtClean="0"/>
              <a:t>invalid</a:t>
            </a:r>
            <a:r>
              <a:rPr lang="es-ES" sz="2000" dirty="0" smtClean="0"/>
              <a:t>,  ataque no confirmado </a:t>
            </a:r>
            <a:r>
              <a:rPr lang="es-ES" sz="2000" dirty="0" smtClean="0">
                <a:sym typeface="Wingdings" pitchFamily="2" charset="2"/>
              </a:rPr>
              <a:t> ‘</a:t>
            </a:r>
            <a:r>
              <a:rPr lang="es-ES" sz="2000" dirty="0" err="1" smtClean="0">
                <a:sym typeface="Wingdings" pitchFamily="2" charset="2"/>
              </a:rPr>
              <a:t>unknown</a:t>
            </a:r>
            <a:r>
              <a:rPr lang="es-ES" sz="2000" dirty="0" smtClean="0">
                <a:sym typeface="Wingdings" pitchFamily="2" charset="2"/>
              </a:rPr>
              <a:t>’</a:t>
            </a:r>
          </a:p>
          <a:p>
            <a:pPr lvl="1">
              <a:spcAft>
                <a:spcPts val="1000"/>
              </a:spcAft>
              <a:buFontTx/>
              <a:buChar char="-"/>
            </a:pPr>
            <a:r>
              <a:rPr lang="es-ES" sz="2000" dirty="0" smtClean="0">
                <a:sym typeface="Wingdings" pitchFamily="2" charset="2"/>
              </a:rPr>
              <a:t>extraer la especie de cada registro y agruparlas</a:t>
            </a:r>
            <a:endParaRPr lang="es-ES" sz="2000" dirty="0" smtClean="0"/>
          </a:p>
          <a:p>
            <a:r>
              <a:rPr lang="es-ES" sz="2000" dirty="0" err="1" smtClean="0"/>
              <a:t>t</a:t>
            </a:r>
            <a:r>
              <a:rPr lang="es-ES" sz="2000" dirty="0" err="1" smtClean="0"/>
              <a:t>ype</a:t>
            </a:r>
            <a:endParaRPr lang="es-ES" sz="2000" dirty="0" smtClean="0"/>
          </a:p>
          <a:p>
            <a:pPr lvl="1">
              <a:buFontTx/>
              <a:buChar char="-"/>
            </a:pPr>
            <a:r>
              <a:rPr lang="es-ES" sz="2000" dirty="0" smtClean="0"/>
              <a:t>nulos (no había muchos) </a:t>
            </a:r>
            <a:r>
              <a:rPr lang="es-ES" sz="2000" dirty="0" smtClean="0">
                <a:sym typeface="Wingdings" pitchFamily="2" charset="2"/>
              </a:rPr>
              <a:t> </a:t>
            </a:r>
            <a:r>
              <a:rPr lang="es-ES" sz="2000" dirty="0" err="1" smtClean="0">
                <a:sym typeface="Wingdings" pitchFamily="2" charset="2"/>
              </a:rPr>
              <a:t>unprovoked</a:t>
            </a:r>
            <a:r>
              <a:rPr lang="es-ES" sz="2000" dirty="0" smtClean="0">
                <a:sym typeface="Wingdings" pitchFamily="2" charset="2"/>
              </a:rPr>
              <a:t> (la gran mayoría)</a:t>
            </a:r>
          </a:p>
          <a:p>
            <a:pPr lvl="1">
              <a:spcAft>
                <a:spcPts val="1000"/>
              </a:spcAft>
              <a:buFontTx/>
              <a:buChar char="-"/>
            </a:pPr>
            <a:r>
              <a:rPr lang="es-ES" sz="2000" dirty="0" smtClean="0">
                <a:sym typeface="Wingdings" pitchFamily="2" charset="2"/>
              </a:rPr>
              <a:t>Agrupar valores parecidos  </a:t>
            </a:r>
            <a:r>
              <a:rPr lang="es-ES" sz="2000" dirty="0" err="1" smtClean="0">
                <a:sym typeface="Wingdings" pitchFamily="2" charset="2"/>
              </a:rPr>
              <a:t>boat</a:t>
            </a:r>
            <a:r>
              <a:rPr lang="es-ES" sz="2000" dirty="0" smtClean="0">
                <a:sym typeface="Wingdings" pitchFamily="2" charset="2"/>
              </a:rPr>
              <a:t> == </a:t>
            </a:r>
            <a:r>
              <a:rPr lang="es-ES" sz="2000" dirty="0" err="1" smtClean="0">
                <a:sym typeface="Wingdings" pitchFamily="2" charset="2"/>
              </a:rPr>
              <a:t>boating</a:t>
            </a:r>
            <a:endParaRPr lang="es-ES" sz="2000" dirty="0" smtClean="0"/>
          </a:p>
          <a:p>
            <a:r>
              <a:rPr lang="es-ES" sz="2000" dirty="0" err="1" smtClean="0"/>
              <a:t>y</a:t>
            </a:r>
            <a:r>
              <a:rPr lang="es-ES" sz="2000" dirty="0" err="1" smtClean="0"/>
              <a:t>ear</a:t>
            </a:r>
            <a:endParaRPr lang="es-ES" sz="2000" dirty="0" smtClean="0"/>
          </a:p>
          <a:p>
            <a:pPr lvl="1">
              <a:buFontTx/>
              <a:buChar char="-"/>
            </a:pPr>
            <a:r>
              <a:rPr lang="es-ES" sz="2000" dirty="0" smtClean="0"/>
              <a:t>Eliminar valores muy antiguos (ej. Ca. 214 B.C.)</a:t>
            </a:r>
          </a:p>
          <a:p>
            <a:pPr lvl="1">
              <a:spcAft>
                <a:spcPts val="1000"/>
              </a:spcAft>
              <a:buFontTx/>
              <a:buChar char="-"/>
            </a:pPr>
            <a:r>
              <a:rPr lang="es-ES" sz="2000" dirty="0" smtClean="0"/>
              <a:t>Extraer valor aproximado de la columna date</a:t>
            </a:r>
          </a:p>
          <a:p>
            <a:r>
              <a:rPr lang="es-ES" sz="2000" dirty="0" smtClean="0"/>
              <a:t>Fatal</a:t>
            </a:r>
          </a:p>
          <a:p>
            <a:pPr lvl="1">
              <a:buFontTx/>
              <a:buChar char="-"/>
            </a:pPr>
            <a:r>
              <a:rPr lang="es-ES" sz="2000" dirty="0" smtClean="0"/>
              <a:t>Extraer valores de la columna </a:t>
            </a:r>
            <a:r>
              <a:rPr lang="es-ES" sz="2000" dirty="0" err="1" smtClean="0"/>
              <a:t>injury</a:t>
            </a:r>
            <a:endParaRPr lang="es-ES" sz="2000" dirty="0" smtClean="0"/>
          </a:p>
          <a:p>
            <a:pPr lvl="1">
              <a:buFontTx/>
              <a:buChar char="-"/>
            </a:pPr>
            <a:r>
              <a:rPr lang="es-ES" sz="2000" dirty="0" smtClean="0"/>
              <a:t>El resto de nulos a ‘</a:t>
            </a:r>
            <a:r>
              <a:rPr lang="es-ES" sz="2000" dirty="0" err="1" smtClean="0"/>
              <a:t>unknown</a:t>
            </a:r>
            <a:r>
              <a:rPr lang="es-ES" sz="2000" dirty="0" smtClean="0"/>
              <a:t>’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868346"/>
          </a:xfrm>
        </p:spPr>
        <p:txBody>
          <a:bodyPr>
            <a:normAutofit/>
          </a:bodyPr>
          <a:lstStyle/>
          <a:p>
            <a:r>
              <a:rPr lang="es-ES" sz="3800" dirty="0" smtClean="0"/>
              <a:t>ANALYSIS: </a:t>
            </a:r>
            <a:r>
              <a:rPr lang="es-ES" sz="3800" dirty="0" err="1" smtClean="0"/>
              <a:t>age</a:t>
            </a:r>
            <a:endParaRPr lang="es-ES" sz="3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142984"/>
            <a:ext cx="3500462" cy="1185858"/>
          </a:xfrm>
        </p:spPr>
        <p:txBody>
          <a:bodyPr>
            <a:noAutofit/>
          </a:bodyPr>
          <a:lstStyle/>
          <a:p>
            <a:r>
              <a:rPr lang="es-ES" sz="2400" dirty="0" smtClean="0"/>
              <a:t>Edad mínima: 1 año</a:t>
            </a:r>
          </a:p>
          <a:p>
            <a:r>
              <a:rPr lang="es-ES" sz="2400" dirty="0" smtClean="0"/>
              <a:t>Edad máxima: 87 años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7486672" cy="44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857752" y="1000108"/>
            <a:ext cx="4143404" cy="1185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Edad media: 27 año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IQR: 17 - 35 años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1214422"/>
          </a:xfrm>
        </p:spPr>
        <p:txBody>
          <a:bodyPr>
            <a:normAutofit fontScale="90000"/>
          </a:bodyPr>
          <a:lstStyle/>
          <a:p>
            <a:r>
              <a:rPr lang="es-ES" sz="3800" dirty="0" smtClean="0"/>
              <a:t>ANALYSIS: </a:t>
            </a:r>
            <a:r>
              <a:rPr lang="es-ES" sz="3800" dirty="0" err="1" smtClean="0"/>
              <a:t>year</a:t>
            </a:r>
            <a:r>
              <a:rPr lang="es-ES" sz="3800" dirty="0" smtClean="0"/>
              <a:t/>
            </a:r>
            <a:br>
              <a:rPr lang="es-ES" sz="3800" dirty="0" smtClean="0"/>
            </a:br>
            <a:r>
              <a:rPr lang="es-ES" sz="900" dirty="0" smtClean="0"/>
              <a:t/>
            </a:r>
            <a:br>
              <a:rPr lang="es-ES" sz="900" dirty="0" smtClean="0"/>
            </a:br>
            <a:r>
              <a:rPr lang="es-ES" sz="2700" dirty="0" smtClean="0"/>
              <a:t>(desde 1900)</a:t>
            </a:r>
            <a:r>
              <a:rPr lang="es-ES" sz="3800" dirty="0" smtClean="0"/>
              <a:t/>
            </a:r>
            <a:br>
              <a:rPr lang="es-ES" sz="3800" dirty="0" smtClean="0"/>
            </a:br>
            <a:endParaRPr lang="es-ES" sz="3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142984"/>
            <a:ext cx="5286412" cy="1071570"/>
          </a:xfrm>
        </p:spPr>
        <p:txBody>
          <a:bodyPr>
            <a:noAutofit/>
          </a:bodyPr>
          <a:lstStyle/>
          <a:p>
            <a:r>
              <a:rPr lang="es-ES" sz="2400" dirty="0" smtClean="0"/>
              <a:t>Tendencia positiva</a:t>
            </a:r>
          </a:p>
          <a:p>
            <a:pPr lvl="0"/>
            <a:r>
              <a:rPr lang="es-ES" sz="2400" dirty="0" smtClean="0"/>
              <a:t>Año con más registros: 2015</a:t>
            </a:r>
          </a:p>
          <a:p>
            <a:endParaRPr lang="es-ES" sz="2400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00562" y="1142984"/>
            <a:ext cx="4143404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26824"/>
            <a:ext cx="7886406" cy="455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868346"/>
          </a:xfrm>
        </p:spPr>
        <p:txBody>
          <a:bodyPr>
            <a:normAutofit/>
          </a:bodyPr>
          <a:lstStyle/>
          <a:p>
            <a:r>
              <a:rPr lang="es-ES" sz="3800" dirty="0" smtClean="0"/>
              <a:t>ANALYSIS: </a:t>
            </a:r>
            <a:r>
              <a:rPr lang="es-ES" sz="3800" dirty="0" err="1" smtClean="0"/>
              <a:t>species</a:t>
            </a:r>
            <a:endParaRPr lang="es-ES" sz="3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928670"/>
            <a:ext cx="2928958" cy="1185858"/>
          </a:xfrm>
        </p:spPr>
        <p:txBody>
          <a:bodyPr>
            <a:noAutofit/>
          </a:bodyPr>
          <a:lstStyle/>
          <a:p>
            <a:r>
              <a:rPr lang="es-ES" sz="2400" dirty="0" smtClean="0"/>
              <a:t>Especies con más casos de ataques (&gt;40 casos)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214678" y="1000108"/>
            <a:ext cx="5286412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Porcentaje de mortalidad de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los ataque por especie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428868"/>
            <a:ext cx="272696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071678"/>
            <a:ext cx="3143272" cy="382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9069" y="3643314"/>
            <a:ext cx="1094931" cy="94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6215074" y="2214554"/>
            <a:ext cx="2928926" cy="3214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2300" dirty="0" smtClean="0"/>
              <a:t>Tiburones más peligrosos</a:t>
            </a:r>
          </a:p>
          <a:p>
            <a:pPr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2300" dirty="0" smtClean="0"/>
              <a:t>(mortalidad &gt;20%):</a:t>
            </a:r>
          </a:p>
          <a:p>
            <a:pPr lvl="0" indent="-342900">
              <a:spcBef>
                <a:spcPct val="20000"/>
              </a:spcBef>
              <a:buFontTx/>
              <a:buChar char="-"/>
            </a:pPr>
            <a:r>
              <a:rPr lang="en-US" sz="2300" dirty="0" smtClean="0"/>
              <a:t>tiger shark</a:t>
            </a:r>
          </a:p>
          <a:p>
            <a:pPr lvl="0" indent="-342900">
              <a:spcBef>
                <a:spcPct val="20000"/>
              </a:spcBef>
              <a:buFontTx/>
              <a:buChar char="-"/>
            </a:pPr>
            <a:r>
              <a:rPr lang="en-US" sz="2300" dirty="0" smtClean="0"/>
              <a:t>white shark</a:t>
            </a:r>
          </a:p>
          <a:p>
            <a:pPr indent="-342900">
              <a:spcBef>
                <a:spcPct val="20000"/>
              </a:spcBef>
              <a:buFontTx/>
              <a:buChar char="-"/>
            </a:pPr>
            <a:r>
              <a:rPr lang="en-US" sz="2300" dirty="0" smtClean="0"/>
              <a:t>bull </a:t>
            </a:r>
            <a:r>
              <a:rPr lang="en-US" sz="2300" dirty="0" smtClean="0"/>
              <a:t>shark</a:t>
            </a:r>
          </a:p>
          <a:p>
            <a:pPr lvl="0" indent="-342900">
              <a:spcBef>
                <a:spcPct val="20000"/>
              </a:spcBef>
              <a:buFontTx/>
              <a:buChar char="-"/>
            </a:pPr>
            <a:r>
              <a:rPr lang="en-US" sz="2300" dirty="0" smtClean="0"/>
              <a:t>blue shark</a:t>
            </a:r>
          </a:p>
          <a:p>
            <a:pPr lvl="0" indent="-342900">
              <a:spcBef>
                <a:spcPct val="20000"/>
              </a:spcBef>
              <a:buFontTx/>
              <a:buChar char="-"/>
            </a:pP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128</Words>
  <Application>Microsoft Office PowerPoint</Application>
  <PresentationFormat>Presentación en pantalla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CLEAN: nulos y duplicados</vt:lpstr>
      <vt:lpstr>CLEAN: limpieza por columnas</vt:lpstr>
      <vt:lpstr>ANALYSIS: age</vt:lpstr>
      <vt:lpstr>ANALYSIS: year  (desde 1900) </vt:lpstr>
      <vt:lpstr>ANALYSIS: species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Aaron Nebreda Trejo</dc:creator>
  <cp:lastModifiedBy>Aaron Nebreda Trejo</cp:lastModifiedBy>
  <cp:revision>12</cp:revision>
  <dcterms:created xsi:type="dcterms:W3CDTF">2022-10-31T18:07:42Z</dcterms:created>
  <dcterms:modified xsi:type="dcterms:W3CDTF">2022-10-31T22:14:33Z</dcterms:modified>
</cp:coreProperties>
</file>