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9601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4032">
          <p15:clr>
            <a:srgbClr val="000000"/>
          </p15:clr>
        </p15:guide>
      </p15:sldGuideLst>
    </p:ext>
    <p:ext uri="http://customooxmlschemas.google.com/">
      <go:slidesCustomData xmlns:go="http://customooxmlschemas.google.com/" r:id="rId7" roundtripDataSignature="AMtx7mg4YFjTvh195RTo24Vqayg7TC8h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40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232626" y="-352265"/>
            <a:ext cx="6336348" cy="11521440"/>
          </a:xfrm>
          <a:prstGeom prst="rect">
            <a:avLst/>
          </a:prstGeom>
          <a:noFill/>
          <a:ln>
            <a:noFill/>
          </a:ln>
        </p:spPr>
        <p:txBody>
          <a:bodyPr anchorCtr="0" anchor="t" bIns="64000" lIns="128000" spcFirstLastPara="1" rIns="128000" wrap="square" tIns="640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625273" y="3040382"/>
            <a:ext cx="8192135" cy="288036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757872" y="266701"/>
            <a:ext cx="8192135" cy="8427720"/>
          </a:xfrm>
          <a:prstGeom prst="rect">
            <a:avLst/>
          </a:prstGeom>
          <a:noFill/>
          <a:ln>
            <a:noFill/>
          </a:ln>
        </p:spPr>
        <p:txBody>
          <a:bodyPr anchorCtr="0" anchor="t" bIns="64000" lIns="128000" spcFirstLastPara="1" rIns="128000" wrap="square" tIns="640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960120" y="2982596"/>
            <a:ext cx="10881360" cy="205803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920240" y="5440680"/>
            <a:ext cx="8961120" cy="2453640"/>
          </a:xfrm>
          <a:prstGeom prst="rect">
            <a:avLst/>
          </a:prstGeom>
          <a:noFill/>
          <a:ln>
            <a:noFill/>
          </a:ln>
        </p:spPr>
        <p:txBody>
          <a:bodyPr anchorCtr="0" anchor="t" bIns="64000" lIns="128000" spcFirstLastPara="1" rIns="128000" wrap="square" tIns="64000">
            <a:noAutofit/>
          </a:bodyPr>
          <a:lstStyle>
            <a:lvl1pPr lvl="0" algn="ctr">
              <a:lnSpc>
                <a:spcPct val="100000"/>
              </a:lnSpc>
              <a:spcBef>
                <a:spcPts val="900"/>
              </a:spcBef>
              <a:spcAft>
                <a:spcPts val="0"/>
              </a:spcAft>
              <a:buClr>
                <a:srgbClr val="888888"/>
              </a:buClr>
              <a:buSzPts val="4500"/>
              <a:buNone/>
              <a:defRPr>
                <a:solidFill>
                  <a:srgbClr val="888888"/>
                </a:solidFill>
              </a:defRPr>
            </a:lvl1pPr>
            <a:lvl2pPr lvl="1" algn="ctr">
              <a:lnSpc>
                <a:spcPct val="100000"/>
              </a:lnSpc>
              <a:spcBef>
                <a:spcPts val="780"/>
              </a:spcBef>
              <a:spcAft>
                <a:spcPts val="0"/>
              </a:spcAft>
              <a:buClr>
                <a:srgbClr val="888888"/>
              </a:buClr>
              <a:buSzPts val="3900"/>
              <a:buNone/>
              <a:defRPr>
                <a:solidFill>
                  <a:srgbClr val="888888"/>
                </a:solidFill>
              </a:defRPr>
            </a:lvl2pPr>
            <a:lvl3pPr lvl="2" algn="ctr">
              <a:lnSpc>
                <a:spcPct val="100000"/>
              </a:lnSpc>
              <a:spcBef>
                <a:spcPts val="680"/>
              </a:spcBef>
              <a:spcAft>
                <a:spcPts val="0"/>
              </a:spcAft>
              <a:buClr>
                <a:srgbClr val="888888"/>
              </a:buClr>
              <a:buSzPts val="3400"/>
              <a:buNone/>
              <a:defRPr>
                <a:solidFill>
                  <a:srgbClr val="888888"/>
                </a:solidFill>
              </a:defRPr>
            </a:lvl3pPr>
            <a:lvl4pPr lvl="3" algn="ctr">
              <a:lnSpc>
                <a:spcPct val="100000"/>
              </a:lnSpc>
              <a:spcBef>
                <a:spcPts val="560"/>
              </a:spcBef>
              <a:spcAft>
                <a:spcPts val="0"/>
              </a:spcAft>
              <a:buClr>
                <a:srgbClr val="888888"/>
              </a:buClr>
              <a:buSzPts val="2800"/>
              <a:buNone/>
              <a:defRPr>
                <a:solidFill>
                  <a:srgbClr val="888888"/>
                </a:solidFill>
              </a:defRPr>
            </a:lvl4pPr>
            <a:lvl5pPr lvl="4" algn="ctr">
              <a:lnSpc>
                <a:spcPct val="100000"/>
              </a:lnSpc>
              <a:spcBef>
                <a:spcPts val="560"/>
              </a:spcBef>
              <a:spcAft>
                <a:spcPts val="0"/>
              </a:spcAft>
              <a:buClr>
                <a:srgbClr val="888888"/>
              </a:buClr>
              <a:buSzPts val="2800"/>
              <a:buNone/>
              <a:defRPr>
                <a:solidFill>
                  <a:srgbClr val="888888"/>
                </a:solidFill>
              </a:defRPr>
            </a:lvl5pPr>
            <a:lvl6pPr lvl="5" algn="ctr">
              <a:lnSpc>
                <a:spcPct val="100000"/>
              </a:lnSpc>
              <a:spcBef>
                <a:spcPts val="560"/>
              </a:spcBef>
              <a:spcAft>
                <a:spcPts val="0"/>
              </a:spcAft>
              <a:buClr>
                <a:srgbClr val="888888"/>
              </a:buClr>
              <a:buSzPts val="2800"/>
              <a:buNone/>
              <a:defRPr>
                <a:solidFill>
                  <a:srgbClr val="888888"/>
                </a:solidFill>
              </a:defRPr>
            </a:lvl6pPr>
            <a:lvl7pPr lvl="6" algn="ctr">
              <a:lnSpc>
                <a:spcPct val="100000"/>
              </a:lnSpc>
              <a:spcBef>
                <a:spcPts val="560"/>
              </a:spcBef>
              <a:spcAft>
                <a:spcPts val="0"/>
              </a:spcAft>
              <a:buClr>
                <a:srgbClr val="888888"/>
              </a:buClr>
              <a:buSzPts val="2800"/>
              <a:buNone/>
              <a:defRPr>
                <a:solidFill>
                  <a:srgbClr val="888888"/>
                </a:solidFill>
              </a:defRPr>
            </a:lvl7pPr>
            <a:lvl8pPr lvl="7" algn="ctr">
              <a:lnSpc>
                <a:spcPct val="100000"/>
              </a:lnSpc>
              <a:spcBef>
                <a:spcPts val="560"/>
              </a:spcBef>
              <a:spcAft>
                <a:spcPts val="0"/>
              </a:spcAft>
              <a:buClr>
                <a:srgbClr val="888888"/>
              </a:buClr>
              <a:buSzPts val="2800"/>
              <a:buNone/>
              <a:defRPr>
                <a:solidFill>
                  <a:srgbClr val="888888"/>
                </a:solidFill>
              </a:defRPr>
            </a:lvl8pPr>
            <a:lvl9pPr lvl="8" algn="ctr">
              <a:lnSpc>
                <a:spcPct val="100000"/>
              </a:lnSpc>
              <a:spcBef>
                <a:spcPts val="560"/>
              </a:spcBef>
              <a:spcAft>
                <a:spcPts val="0"/>
              </a:spcAft>
              <a:buClr>
                <a:srgbClr val="888888"/>
              </a:buClr>
              <a:buSzPts val="2800"/>
              <a:buNone/>
              <a:defRPr>
                <a:solidFill>
                  <a:srgbClr val="888888"/>
                </a:solidFill>
              </a:defRPr>
            </a:lvl9pPr>
          </a:lstStyle>
          <a:p/>
        </p:txBody>
      </p:sp>
      <p:sp>
        <p:nvSpPr>
          <p:cNvPr id="18" name="Google Shape;18;p4"/>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640080" y="2240281"/>
            <a:ext cx="11521440" cy="6336348"/>
          </a:xfrm>
          <a:prstGeom prst="rect">
            <a:avLst/>
          </a:prstGeom>
          <a:noFill/>
          <a:ln>
            <a:noFill/>
          </a:ln>
        </p:spPr>
        <p:txBody>
          <a:bodyPr anchorCtr="0" anchor="t" bIns="64000" lIns="128000" spcFirstLastPara="1" rIns="128000" wrap="square" tIns="640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011238" y="6169661"/>
            <a:ext cx="10881360" cy="1906905"/>
          </a:xfrm>
          <a:prstGeom prst="rect">
            <a:avLst/>
          </a:prstGeom>
          <a:noFill/>
          <a:ln>
            <a:noFill/>
          </a:ln>
        </p:spPr>
        <p:txBody>
          <a:bodyPr anchorCtr="0" anchor="t" bIns="64000" lIns="128000" spcFirstLastPara="1" rIns="128000" wrap="square" tIns="64000">
            <a:noAutofit/>
          </a:bodyPr>
          <a:lstStyle>
            <a:lvl1pPr lvl="0" algn="l">
              <a:lnSpc>
                <a:spcPct val="100000"/>
              </a:lnSpc>
              <a:spcBef>
                <a:spcPts val="0"/>
              </a:spcBef>
              <a:spcAft>
                <a:spcPts val="0"/>
              </a:spcAft>
              <a:buClr>
                <a:schemeClr val="dk1"/>
              </a:buClr>
              <a:buSzPts val="5600"/>
              <a:buFont typeface="Calibri"/>
              <a:buNone/>
              <a:defRPr b="1" sz="5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1011238" y="4069399"/>
            <a:ext cx="10881360" cy="2100262"/>
          </a:xfrm>
          <a:prstGeom prst="rect">
            <a:avLst/>
          </a:prstGeom>
          <a:noFill/>
          <a:ln>
            <a:noFill/>
          </a:ln>
        </p:spPr>
        <p:txBody>
          <a:bodyPr anchorCtr="0" anchor="b" bIns="64000" lIns="128000" spcFirstLastPara="1" rIns="128000" wrap="square" tIns="64000">
            <a:noAutofit/>
          </a:bodyPr>
          <a:lstStyle>
            <a:lvl1pPr indent="-228600" lvl="0" marL="457200" algn="l">
              <a:lnSpc>
                <a:spcPct val="100000"/>
              </a:lnSpc>
              <a:spcBef>
                <a:spcPts val="560"/>
              </a:spcBef>
              <a:spcAft>
                <a:spcPts val="0"/>
              </a:spcAft>
              <a:buClr>
                <a:srgbClr val="888888"/>
              </a:buClr>
              <a:buSzPts val="2800"/>
              <a:buNone/>
              <a:defRPr sz="2800">
                <a:solidFill>
                  <a:srgbClr val="888888"/>
                </a:solidFill>
              </a:defRPr>
            </a:lvl1pPr>
            <a:lvl2pPr indent="-228600" lvl="1" marL="914400" algn="l">
              <a:lnSpc>
                <a:spcPct val="100000"/>
              </a:lnSpc>
              <a:spcBef>
                <a:spcPts val="500"/>
              </a:spcBef>
              <a:spcAft>
                <a:spcPts val="0"/>
              </a:spcAft>
              <a:buClr>
                <a:srgbClr val="888888"/>
              </a:buClr>
              <a:buSzPts val="2500"/>
              <a:buNone/>
              <a:defRPr sz="2500">
                <a:solidFill>
                  <a:srgbClr val="888888"/>
                </a:solidFill>
              </a:defRPr>
            </a:lvl2pPr>
            <a:lvl3pPr indent="-228600" lvl="2" marL="1371600" algn="l">
              <a:lnSpc>
                <a:spcPct val="100000"/>
              </a:lnSpc>
              <a:spcBef>
                <a:spcPts val="440"/>
              </a:spcBef>
              <a:spcAft>
                <a:spcPts val="0"/>
              </a:spcAft>
              <a:buClr>
                <a:srgbClr val="888888"/>
              </a:buClr>
              <a:buSzPts val="2200"/>
              <a:buNone/>
              <a:defRPr sz="2200">
                <a:solidFill>
                  <a:srgbClr val="888888"/>
                </a:solidFill>
              </a:defRPr>
            </a:lvl3pPr>
            <a:lvl4pPr indent="-228600" lvl="3" marL="1828800" algn="l">
              <a:lnSpc>
                <a:spcPct val="100000"/>
              </a:lnSpc>
              <a:spcBef>
                <a:spcPts val="400"/>
              </a:spcBef>
              <a:spcAft>
                <a:spcPts val="0"/>
              </a:spcAft>
              <a:buClr>
                <a:srgbClr val="888888"/>
              </a:buClr>
              <a:buSzPts val="2000"/>
              <a:buNone/>
              <a:defRPr sz="2000">
                <a:solidFill>
                  <a:srgbClr val="888888"/>
                </a:solidFill>
              </a:defRPr>
            </a:lvl4pPr>
            <a:lvl5pPr indent="-228600" lvl="4" marL="2286000" algn="l">
              <a:lnSpc>
                <a:spcPct val="100000"/>
              </a:lnSpc>
              <a:spcBef>
                <a:spcPts val="400"/>
              </a:spcBef>
              <a:spcAft>
                <a:spcPts val="0"/>
              </a:spcAft>
              <a:buClr>
                <a:srgbClr val="888888"/>
              </a:buClr>
              <a:buSzPts val="2000"/>
              <a:buNone/>
              <a:defRPr sz="2000">
                <a:solidFill>
                  <a:srgbClr val="888888"/>
                </a:solidFill>
              </a:defRPr>
            </a:lvl5pPr>
            <a:lvl6pPr indent="-228600" lvl="5" marL="2743200" algn="l">
              <a:lnSpc>
                <a:spcPct val="100000"/>
              </a:lnSpc>
              <a:spcBef>
                <a:spcPts val="400"/>
              </a:spcBef>
              <a:spcAft>
                <a:spcPts val="0"/>
              </a:spcAft>
              <a:buClr>
                <a:srgbClr val="888888"/>
              </a:buClr>
              <a:buSzPts val="2000"/>
              <a:buNone/>
              <a:defRPr sz="2000">
                <a:solidFill>
                  <a:srgbClr val="888888"/>
                </a:solidFill>
              </a:defRPr>
            </a:lvl6pPr>
            <a:lvl7pPr indent="-228600" lvl="6" marL="3200400" algn="l">
              <a:lnSpc>
                <a:spcPct val="100000"/>
              </a:lnSpc>
              <a:spcBef>
                <a:spcPts val="400"/>
              </a:spcBef>
              <a:spcAft>
                <a:spcPts val="0"/>
              </a:spcAft>
              <a:buClr>
                <a:srgbClr val="888888"/>
              </a:buClr>
              <a:buSzPts val="2000"/>
              <a:buNone/>
              <a:defRPr sz="2000">
                <a:solidFill>
                  <a:srgbClr val="888888"/>
                </a:solidFill>
              </a:defRPr>
            </a:lvl7pPr>
            <a:lvl8pPr indent="-228600" lvl="7" marL="3657600" algn="l">
              <a:lnSpc>
                <a:spcPct val="100000"/>
              </a:lnSpc>
              <a:spcBef>
                <a:spcPts val="400"/>
              </a:spcBef>
              <a:spcAft>
                <a:spcPts val="0"/>
              </a:spcAft>
              <a:buClr>
                <a:srgbClr val="888888"/>
              </a:buClr>
              <a:buSzPts val="2000"/>
              <a:buNone/>
              <a:defRPr sz="2000">
                <a:solidFill>
                  <a:srgbClr val="888888"/>
                </a:solidFill>
              </a:defRPr>
            </a:lvl8pPr>
            <a:lvl9pPr indent="-228600" lvl="8" marL="4114800" algn="l">
              <a:lnSpc>
                <a:spcPct val="100000"/>
              </a:lnSpc>
              <a:spcBef>
                <a:spcPts val="400"/>
              </a:spcBef>
              <a:spcAft>
                <a:spcPts val="0"/>
              </a:spcAft>
              <a:buClr>
                <a:srgbClr val="888888"/>
              </a:buClr>
              <a:buSzPts val="2000"/>
              <a:buNone/>
              <a:defRPr sz="2000">
                <a:solidFill>
                  <a:srgbClr val="888888"/>
                </a:solidFill>
              </a:defRPr>
            </a:lvl9pPr>
          </a:lstStyle>
          <a:p/>
        </p:txBody>
      </p:sp>
      <p:sp>
        <p:nvSpPr>
          <p:cNvPr id="30" name="Google Shape;30;p6"/>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640080" y="2240281"/>
            <a:ext cx="5654040" cy="6336348"/>
          </a:xfrm>
          <a:prstGeom prst="rect">
            <a:avLst/>
          </a:prstGeom>
          <a:noFill/>
          <a:ln>
            <a:noFill/>
          </a:ln>
        </p:spPr>
        <p:txBody>
          <a:bodyPr anchorCtr="0" anchor="t" bIns="64000" lIns="128000" spcFirstLastPara="1" rIns="128000" wrap="square" tIns="64000">
            <a:noAutofit/>
          </a:bodyPr>
          <a:lstStyle>
            <a:lvl1pPr indent="-476250" lvl="0" marL="457200" algn="l">
              <a:lnSpc>
                <a:spcPct val="100000"/>
              </a:lnSpc>
              <a:spcBef>
                <a:spcPts val="780"/>
              </a:spcBef>
              <a:spcAft>
                <a:spcPts val="0"/>
              </a:spcAft>
              <a:buClr>
                <a:schemeClr val="dk1"/>
              </a:buClr>
              <a:buSzPts val="3900"/>
              <a:buChar char="•"/>
              <a:defRPr sz="3900"/>
            </a:lvl1pPr>
            <a:lvl2pPr indent="-444500" lvl="1" marL="914400" algn="l">
              <a:lnSpc>
                <a:spcPct val="100000"/>
              </a:lnSpc>
              <a:spcBef>
                <a:spcPts val="680"/>
              </a:spcBef>
              <a:spcAft>
                <a:spcPts val="0"/>
              </a:spcAft>
              <a:buClr>
                <a:schemeClr val="dk1"/>
              </a:buClr>
              <a:buSzPts val="3400"/>
              <a:buChar char="–"/>
              <a:defRPr sz="3400"/>
            </a:lvl2pPr>
            <a:lvl3pPr indent="-406400" lvl="2" marL="1371600" algn="l">
              <a:lnSpc>
                <a:spcPct val="100000"/>
              </a:lnSpc>
              <a:spcBef>
                <a:spcPts val="560"/>
              </a:spcBef>
              <a:spcAft>
                <a:spcPts val="0"/>
              </a:spcAft>
              <a:buClr>
                <a:schemeClr val="dk1"/>
              </a:buClr>
              <a:buSzPts val="2800"/>
              <a:buChar char="•"/>
              <a:defRPr sz="28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36" name="Google Shape;36;p7"/>
          <p:cNvSpPr txBox="1"/>
          <p:nvPr>
            <p:ph idx="2" type="body"/>
          </p:nvPr>
        </p:nvSpPr>
        <p:spPr>
          <a:xfrm>
            <a:off x="6507480" y="2240281"/>
            <a:ext cx="5654040" cy="6336348"/>
          </a:xfrm>
          <a:prstGeom prst="rect">
            <a:avLst/>
          </a:prstGeom>
          <a:noFill/>
          <a:ln>
            <a:noFill/>
          </a:ln>
        </p:spPr>
        <p:txBody>
          <a:bodyPr anchorCtr="0" anchor="t" bIns="64000" lIns="128000" spcFirstLastPara="1" rIns="128000" wrap="square" tIns="64000">
            <a:noAutofit/>
          </a:bodyPr>
          <a:lstStyle>
            <a:lvl1pPr indent="-476250" lvl="0" marL="457200" algn="l">
              <a:lnSpc>
                <a:spcPct val="100000"/>
              </a:lnSpc>
              <a:spcBef>
                <a:spcPts val="780"/>
              </a:spcBef>
              <a:spcAft>
                <a:spcPts val="0"/>
              </a:spcAft>
              <a:buClr>
                <a:schemeClr val="dk1"/>
              </a:buClr>
              <a:buSzPts val="3900"/>
              <a:buChar char="•"/>
              <a:defRPr sz="3900"/>
            </a:lvl1pPr>
            <a:lvl2pPr indent="-444500" lvl="1" marL="914400" algn="l">
              <a:lnSpc>
                <a:spcPct val="100000"/>
              </a:lnSpc>
              <a:spcBef>
                <a:spcPts val="680"/>
              </a:spcBef>
              <a:spcAft>
                <a:spcPts val="0"/>
              </a:spcAft>
              <a:buClr>
                <a:schemeClr val="dk1"/>
              </a:buClr>
              <a:buSzPts val="3400"/>
              <a:buChar char="–"/>
              <a:defRPr sz="3400"/>
            </a:lvl2pPr>
            <a:lvl3pPr indent="-406400" lvl="2" marL="1371600" algn="l">
              <a:lnSpc>
                <a:spcPct val="100000"/>
              </a:lnSpc>
              <a:spcBef>
                <a:spcPts val="560"/>
              </a:spcBef>
              <a:spcAft>
                <a:spcPts val="0"/>
              </a:spcAft>
              <a:buClr>
                <a:schemeClr val="dk1"/>
              </a:buClr>
              <a:buSzPts val="2800"/>
              <a:buChar char="•"/>
              <a:defRPr sz="28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37" name="Google Shape;37;p7"/>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6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640080" y="2149158"/>
            <a:ext cx="5656263" cy="895667"/>
          </a:xfrm>
          <a:prstGeom prst="rect">
            <a:avLst/>
          </a:prstGeom>
          <a:noFill/>
          <a:ln>
            <a:noFill/>
          </a:ln>
        </p:spPr>
        <p:txBody>
          <a:bodyPr anchorCtr="0" anchor="b" bIns="64000" lIns="128000" spcFirstLastPara="1" rIns="128000" wrap="square" tIns="64000">
            <a:noAutofit/>
          </a:bodyPr>
          <a:lstStyle>
            <a:lvl1pPr indent="-228600" lvl="0" marL="457200" algn="l">
              <a:lnSpc>
                <a:spcPct val="100000"/>
              </a:lnSpc>
              <a:spcBef>
                <a:spcPts val="680"/>
              </a:spcBef>
              <a:spcAft>
                <a:spcPts val="0"/>
              </a:spcAft>
              <a:buClr>
                <a:schemeClr val="dk1"/>
              </a:buClr>
              <a:buSzPts val="3400"/>
              <a:buNone/>
              <a:defRPr b="1" sz="3400"/>
            </a:lvl1pPr>
            <a:lvl2pPr indent="-228600" lvl="1" marL="914400" algn="l">
              <a:lnSpc>
                <a:spcPct val="100000"/>
              </a:lnSpc>
              <a:spcBef>
                <a:spcPts val="560"/>
              </a:spcBef>
              <a:spcAft>
                <a:spcPts val="0"/>
              </a:spcAft>
              <a:buClr>
                <a:schemeClr val="dk1"/>
              </a:buClr>
              <a:buSzPts val="2800"/>
              <a:buNone/>
              <a:defRPr b="1" sz="2800"/>
            </a:lvl2pPr>
            <a:lvl3pPr indent="-228600" lvl="2" marL="1371600" algn="l">
              <a:lnSpc>
                <a:spcPct val="100000"/>
              </a:lnSpc>
              <a:spcBef>
                <a:spcPts val="500"/>
              </a:spcBef>
              <a:spcAft>
                <a:spcPts val="0"/>
              </a:spcAft>
              <a:buClr>
                <a:schemeClr val="dk1"/>
              </a:buClr>
              <a:buSzPts val="2500"/>
              <a:buNone/>
              <a:defRPr b="1" sz="2500"/>
            </a:lvl3pPr>
            <a:lvl4pPr indent="-228600" lvl="3" marL="1828800" algn="l">
              <a:lnSpc>
                <a:spcPct val="100000"/>
              </a:lnSpc>
              <a:spcBef>
                <a:spcPts val="440"/>
              </a:spcBef>
              <a:spcAft>
                <a:spcPts val="0"/>
              </a:spcAft>
              <a:buClr>
                <a:schemeClr val="dk1"/>
              </a:buClr>
              <a:buSzPts val="2200"/>
              <a:buNone/>
              <a:defRPr b="1" sz="2200"/>
            </a:lvl4pPr>
            <a:lvl5pPr indent="-228600" lvl="4" marL="2286000" algn="l">
              <a:lnSpc>
                <a:spcPct val="100000"/>
              </a:lnSpc>
              <a:spcBef>
                <a:spcPts val="440"/>
              </a:spcBef>
              <a:spcAft>
                <a:spcPts val="0"/>
              </a:spcAft>
              <a:buClr>
                <a:schemeClr val="dk1"/>
              </a:buClr>
              <a:buSzPts val="2200"/>
              <a:buNone/>
              <a:defRPr b="1" sz="2200"/>
            </a:lvl5pPr>
            <a:lvl6pPr indent="-228600" lvl="5" marL="2743200" algn="l">
              <a:lnSpc>
                <a:spcPct val="100000"/>
              </a:lnSpc>
              <a:spcBef>
                <a:spcPts val="440"/>
              </a:spcBef>
              <a:spcAft>
                <a:spcPts val="0"/>
              </a:spcAft>
              <a:buClr>
                <a:schemeClr val="dk1"/>
              </a:buClr>
              <a:buSzPts val="2200"/>
              <a:buNone/>
              <a:defRPr b="1" sz="2200"/>
            </a:lvl6pPr>
            <a:lvl7pPr indent="-228600" lvl="6" marL="3200400" algn="l">
              <a:lnSpc>
                <a:spcPct val="100000"/>
              </a:lnSpc>
              <a:spcBef>
                <a:spcPts val="440"/>
              </a:spcBef>
              <a:spcAft>
                <a:spcPts val="0"/>
              </a:spcAft>
              <a:buClr>
                <a:schemeClr val="dk1"/>
              </a:buClr>
              <a:buSzPts val="2200"/>
              <a:buNone/>
              <a:defRPr b="1" sz="2200"/>
            </a:lvl7pPr>
            <a:lvl8pPr indent="-228600" lvl="7" marL="3657600" algn="l">
              <a:lnSpc>
                <a:spcPct val="100000"/>
              </a:lnSpc>
              <a:spcBef>
                <a:spcPts val="440"/>
              </a:spcBef>
              <a:spcAft>
                <a:spcPts val="0"/>
              </a:spcAft>
              <a:buClr>
                <a:schemeClr val="dk1"/>
              </a:buClr>
              <a:buSzPts val="2200"/>
              <a:buNone/>
              <a:defRPr b="1" sz="2200"/>
            </a:lvl8pPr>
            <a:lvl9pPr indent="-228600" lvl="8" marL="4114800" algn="l">
              <a:lnSpc>
                <a:spcPct val="100000"/>
              </a:lnSpc>
              <a:spcBef>
                <a:spcPts val="440"/>
              </a:spcBef>
              <a:spcAft>
                <a:spcPts val="0"/>
              </a:spcAft>
              <a:buClr>
                <a:schemeClr val="dk1"/>
              </a:buClr>
              <a:buSzPts val="2200"/>
              <a:buNone/>
              <a:defRPr b="1" sz="2200"/>
            </a:lvl9pPr>
          </a:lstStyle>
          <a:p/>
        </p:txBody>
      </p:sp>
      <p:sp>
        <p:nvSpPr>
          <p:cNvPr id="43" name="Google Shape;43;p8"/>
          <p:cNvSpPr txBox="1"/>
          <p:nvPr>
            <p:ph idx="2" type="body"/>
          </p:nvPr>
        </p:nvSpPr>
        <p:spPr>
          <a:xfrm>
            <a:off x="640080" y="3044825"/>
            <a:ext cx="5656263" cy="5531803"/>
          </a:xfrm>
          <a:prstGeom prst="rect">
            <a:avLst/>
          </a:prstGeom>
          <a:noFill/>
          <a:ln>
            <a:noFill/>
          </a:ln>
        </p:spPr>
        <p:txBody>
          <a:bodyPr anchorCtr="0" anchor="t" bIns="64000" lIns="128000" spcFirstLastPara="1" rIns="128000" wrap="square" tIns="64000">
            <a:noAutofit/>
          </a:bodyPr>
          <a:lstStyle>
            <a:lvl1pPr indent="-444500" lvl="0" marL="457200" algn="l">
              <a:lnSpc>
                <a:spcPct val="100000"/>
              </a:lnSpc>
              <a:spcBef>
                <a:spcPts val="680"/>
              </a:spcBef>
              <a:spcAft>
                <a:spcPts val="0"/>
              </a:spcAft>
              <a:buClr>
                <a:schemeClr val="dk1"/>
              </a:buClr>
              <a:buSzPts val="3400"/>
              <a:buChar char="•"/>
              <a:defRPr sz="3400"/>
            </a:lvl1pPr>
            <a:lvl2pPr indent="-406400" lvl="1" marL="914400" algn="l">
              <a:lnSpc>
                <a:spcPct val="100000"/>
              </a:lnSpc>
              <a:spcBef>
                <a:spcPts val="560"/>
              </a:spcBef>
              <a:spcAft>
                <a:spcPts val="0"/>
              </a:spcAft>
              <a:buClr>
                <a:schemeClr val="dk1"/>
              </a:buClr>
              <a:buSzPts val="2800"/>
              <a:buChar char="–"/>
              <a:defRPr sz="2800"/>
            </a:lvl2pPr>
            <a:lvl3pPr indent="-387350" lvl="2" marL="1371600" algn="l">
              <a:lnSpc>
                <a:spcPct val="100000"/>
              </a:lnSpc>
              <a:spcBef>
                <a:spcPts val="500"/>
              </a:spcBef>
              <a:spcAft>
                <a:spcPts val="0"/>
              </a:spcAft>
              <a:buClr>
                <a:schemeClr val="dk1"/>
              </a:buClr>
              <a:buSzPts val="2500"/>
              <a:buChar char="•"/>
              <a:defRPr sz="2500"/>
            </a:lvl3pPr>
            <a:lvl4pPr indent="-368300" lvl="3" marL="1828800" algn="l">
              <a:lnSpc>
                <a:spcPct val="100000"/>
              </a:lnSpc>
              <a:spcBef>
                <a:spcPts val="440"/>
              </a:spcBef>
              <a:spcAft>
                <a:spcPts val="0"/>
              </a:spcAft>
              <a:buClr>
                <a:schemeClr val="dk1"/>
              </a:buClr>
              <a:buSzPts val="2200"/>
              <a:buChar char="–"/>
              <a:defRPr sz="2200"/>
            </a:lvl4pPr>
            <a:lvl5pPr indent="-368300" lvl="4" marL="2286000" algn="l">
              <a:lnSpc>
                <a:spcPct val="100000"/>
              </a:lnSpc>
              <a:spcBef>
                <a:spcPts val="440"/>
              </a:spcBef>
              <a:spcAft>
                <a:spcPts val="0"/>
              </a:spcAft>
              <a:buClr>
                <a:schemeClr val="dk1"/>
              </a:buClr>
              <a:buSzPts val="2200"/>
              <a:buChar char="»"/>
              <a:defRPr sz="2200"/>
            </a:lvl5pPr>
            <a:lvl6pPr indent="-368300" lvl="5" marL="2743200" algn="l">
              <a:lnSpc>
                <a:spcPct val="100000"/>
              </a:lnSpc>
              <a:spcBef>
                <a:spcPts val="440"/>
              </a:spcBef>
              <a:spcAft>
                <a:spcPts val="0"/>
              </a:spcAft>
              <a:buClr>
                <a:schemeClr val="dk1"/>
              </a:buClr>
              <a:buSzPts val="2200"/>
              <a:buChar char="•"/>
              <a:defRPr sz="2200"/>
            </a:lvl6pPr>
            <a:lvl7pPr indent="-368300" lvl="6" marL="3200400" algn="l">
              <a:lnSpc>
                <a:spcPct val="100000"/>
              </a:lnSpc>
              <a:spcBef>
                <a:spcPts val="440"/>
              </a:spcBef>
              <a:spcAft>
                <a:spcPts val="0"/>
              </a:spcAft>
              <a:buClr>
                <a:schemeClr val="dk1"/>
              </a:buClr>
              <a:buSzPts val="2200"/>
              <a:buChar char="•"/>
              <a:defRPr sz="2200"/>
            </a:lvl7pPr>
            <a:lvl8pPr indent="-368300" lvl="7" marL="3657600" algn="l">
              <a:lnSpc>
                <a:spcPct val="100000"/>
              </a:lnSpc>
              <a:spcBef>
                <a:spcPts val="440"/>
              </a:spcBef>
              <a:spcAft>
                <a:spcPts val="0"/>
              </a:spcAft>
              <a:buClr>
                <a:schemeClr val="dk1"/>
              </a:buClr>
              <a:buSzPts val="2200"/>
              <a:buChar char="•"/>
              <a:defRPr sz="2200"/>
            </a:lvl8pPr>
            <a:lvl9pPr indent="-368300" lvl="8" marL="4114800" algn="l">
              <a:lnSpc>
                <a:spcPct val="100000"/>
              </a:lnSpc>
              <a:spcBef>
                <a:spcPts val="440"/>
              </a:spcBef>
              <a:spcAft>
                <a:spcPts val="0"/>
              </a:spcAft>
              <a:buClr>
                <a:schemeClr val="dk1"/>
              </a:buClr>
              <a:buSzPts val="2200"/>
              <a:buChar char="•"/>
              <a:defRPr sz="2200"/>
            </a:lvl9pPr>
          </a:lstStyle>
          <a:p/>
        </p:txBody>
      </p:sp>
      <p:sp>
        <p:nvSpPr>
          <p:cNvPr id="44" name="Google Shape;44;p8"/>
          <p:cNvSpPr txBox="1"/>
          <p:nvPr>
            <p:ph idx="3" type="body"/>
          </p:nvPr>
        </p:nvSpPr>
        <p:spPr>
          <a:xfrm>
            <a:off x="6503036" y="2149158"/>
            <a:ext cx="5658485" cy="895667"/>
          </a:xfrm>
          <a:prstGeom prst="rect">
            <a:avLst/>
          </a:prstGeom>
          <a:noFill/>
          <a:ln>
            <a:noFill/>
          </a:ln>
        </p:spPr>
        <p:txBody>
          <a:bodyPr anchorCtr="0" anchor="b" bIns="64000" lIns="128000" spcFirstLastPara="1" rIns="128000" wrap="square" tIns="64000">
            <a:noAutofit/>
          </a:bodyPr>
          <a:lstStyle>
            <a:lvl1pPr indent="-228600" lvl="0" marL="457200" algn="l">
              <a:lnSpc>
                <a:spcPct val="100000"/>
              </a:lnSpc>
              <a:spcBef>
                <a:spcPts val="680"/>
              </a:spcBef>
              <a:spcAft>
                <a:spcPts val="0"/>
              </a:spcAft>
              <a:buClr>
                <a:schemeClr val="dk1"/>
              </a:buClr>
              <a:buSzPts val="3400"/>
              <a:buNone/>
              <a:defRPr b="1" sz="3400"/>
            </a:lvl1pPr>
            <a:lvl2pPr indent="-228600" lvl="1" marL="914400" algn="l">
              <a:lnSpc>
                <a:spcPct val="100000"/>
              </a:lnSpc>
              <a:spcBef>
                <a:spcPts val="560"/>
              </a:spcBef>
              <a:spcAft>
                <a:spcPts val="0"/>
              </a:spcAft>
              <a:buClr>
                <a:schemeClr val="dk1"/>
              </a:buClr>
              <a:buSzPts val="2800"/>
              <a:buNone/>
              <a:defRPr b="1" sz="2800"/>
            </a:lvl2pPr>
            <a:lvl3pPr indent="-228600" lvl="2" marL="1371600" algn="l">
              <a:lnSpc>
                <a:spcPct val="100000"/>
              </a:lnSpc>
              <a:spcBef>
                <a:spcPts val="500"/>
              </a:spcBef>
              <a:spcAft>
                <a:spcPts val="0"/>
              </a:spcAft>
              <a:buClr>
                <a:schemeClr val="dk1"/>
              </a:buClr>
              <a:buSzPts val="2500"/>
              <a:buNone/>
              <a:defRPr b="1" sz="2500"/>
            </a:lvl3pPr>
            <a:lvl4pPr indent="-228600" lvl="3" marL="1828800" algn="l">
              <a:lnSpc>
                <a:spcPct val="100000"/>
              </a:lnSpc>
              <a:spcBef>
                <a:spcPts val="440"/>
              </a:spcBef>
              <a:spcAft>
                <a:spcPts val="0"/>
              </a:spcAft>
              <a:buClr>
                <a:schemeClr val="dk1"/>
              </a:buClr>
              <a:buSzPts val="2200"/>
              <a:buNone/>
              <a:defRPr b="1" sz="2200"/>
            </a:lvl4pPr>
            <a:lvl5pPr indent="-228600" lvl="4" marL="2286000" algn="l">
              <a:lnSpc>
                <a:spcPct val="100000"/>
              </a:lnSpc>
              <a:spcBef>
                <a:spcPts val="440"/>
              </a:spcBef>
              <a:spcAft>
                <a:spcPts val="0"/>
              </a:spcAft>
              <a:buClr>
                <a:schemeClr val="dk1"/>
              </a:buClr>
              <a:buSzPts val="2200"/>
              <a:buNone/>
              <a:defRPr b="1" sz="2200"/>
            </a:lvl5pPr>
            <a:lvl6pPr indent="-228600" lvl="5" marL="2743200" algn="l">
              <a:lnSpc>
                <a:spcPct val="100000"/>
              </a:lnSpc>
              <a:spcBef>
                <a:spcPts val="440"/>
              </a:spcBef>
              <a:spcAft>
                <a:spcPts val="0"/>
              </a:spcAft>
              <a:buClr>
                <a:schemeClr val="dk1"/>
              </a:buClr>
              <a:buSzPts val="2200"/>
              <a:buNone/>
              <a:defRPr b="1" sz="2200"/>
            </a:lvl6pPr>
            <a:lvl7pPr indent="-228600" lvl="6" marL="3200400" algn="l">
              <a:lnSpc>
                <a:spcPct val="100000"/>
              </a:lnSpc>
              <a:spcBef>
                <a:spcPts val="440"/>
              </a:spcBef>
              <a:spcAft>
                <a:spcPts val="0"/>
              </a:spcAft>
              <a:buClr>
                <a:schemeClr val="dk1"/>
              </a:buClr>
              <a:buSzPts val="2200"/>
              <a:buNone/>
              <a:defRPr b="1" sz="2200"/>
            </a:lvl7pPr>
            <a:lvl8pPr indent="-228600" lvl="7" marL="3657600" algn="l">
              <a:lnSpc>
                <a:spcPct val="100000"/>
              </a:lnSpc>
              <a:spcBef>
                <a:spcPts val="440"/>
              </a:spcBef>
              <a:spcAft>
                <a:spcPts val="0"/>
              </a:spcAft>
              <a:buClr>
                <a:schemeClr val="dk1"/>
              </a:buClr>
              <a:buSzPts val="2200"/>
              <a:buNone/>
              <a:defRPr b="1" sz="2200"/>
            </a:lvl8pPr>
            <a:lvl9pPr indent="-228600" lvl="8" marL="4114800" algn="l">
              <a:lnSpc>
                <a:spcPct val="100000"/>
              </a:lnSpc>
              <a:spcBef>
                <a:spcPts val="440"/>
              </a:spcBef>
              <a:spcAft>
                <a:spcPts val="0"/>
              </a:spcAft>
              <a:buClr>
                <a:schemeClr val="dk1"/>
              </a:buClr>
              <a:buSzPts val="2200"/>
              <a:buNone/>
              <a:defRPr b="1" sz="2200"/>
            </a:lvl9pPr>
          </a:lstStyle>
          <a:p/>
        </p:txBody>
      </p:sp>
      <p:sp>
        <p:nvSpPr>
          <p:cNvPr id="45" name="Google Shape;45;p8"/>
          <p:cNvSpPr txBox="1"/>
          <p:nvPr>
            <p:ph idx="4" type="body"/>
          </p:nvPr>
        </p:nvSpPr>
        <p:spPr>
          <a:xfrm>
            <a:off x="6503036" y="3044825"/>
            <a:ext cx="5658485" cy="5531803"/>
          </a:xfrm>
          <a:prstGeom prst="rect">
            <a:avLst/>
          </a:prstGeom>
          <a:noFill/>
          <a:ln>
            <a:noFill/>
          </a:ln>
        </p:spPr>
        <p:txBody>
          <a:bodyPr anchorCtr="0" anchor="t" bIns="64000" lIns="128000" spcFirstLastPara="1" rIns="128000" wrap="square" tIns="64000">
            <a:noAutofit/>
          </a:bodyPr>
          <a:lstStyle>
            <a:lvl1pPr indent="-444500" lvl="0" marL="457200" algn="l">
              <a:lnSpc>
                <a:spcPct val="100000"/>
              </a:lnSpc>
              <a:spcBef>
                <a:spcPts val="680"/>
              </a:spcBef>
              <a:spcAft>
                <a:spcPts val="0"/>
              </a:spcAft>
              <a:buClr>
                <a:schemeClr val="dk1"/>
              </a:buClr>
              <a:buSzPts val="3400"/>
              <a:buChar char="•"/>
              <a:defRPr sz="3400"/>
            </a:lvl1pPr>
            <a:lvl2pPr indent="-406400" lvl="1" marL="914400" algn="l">
              <a:lnSpc>
                <a:spcPct val="100000"/>
              </a:lnSpc>
              <a:spcBef>
                <a:spcPts val="560"/>
              </a:spcBef>
              <a:spcAft>
                <a:spcPts val="0"/>
              </a:spcAft>
              <a:buClr>
                <a:schemeClr val="dk1"/>
              </a:buClr>
              <a:buSzPts val="2800"/>
              <a:buChar char="–"/>
              <a:defRPr sz="2800"/>
            </a:lvl2pPr>
            <a:lvl3pPr indent="-387350" lvl="2" marL="1371600" algn="l">
              <a:lnSpc>
                <a:spcPct val="100000"/>
              </a:lnSpc>
              <a:spcBef>
                <a:spcPts val="500"/>
              </a:spcBef>
              <a:spcAft>
                <a:spcPts val="0"/>
              </a:spcAft>
              <a:buClr>
                <a:schemeClr val="dk1"/>
              </a:buClr>
              <a:buSzPts val="2500"/>
              <a:buChar char="•"/>
              <a:defRPr sz="2500"/>
            </a:lvl3pPr>
            <a:lvl4pPr indent="-368300" lvl="3" marL="1828800" algn="l">
              <a:lnSpc>
                <a:spcPct val="100000"/>
              </a:lnSpc>
              <a:spcBef>
                <a:spcPts val="440"/>
              </a:spcBef>
              <a:spcAft>
                <a:spcPts val="0"/>
              </a:spcAft>
              <a:buClr>
                <a:schemeClr val="dk1"/>
              </a:buClr>
              <a:buSzPts val="2200"/>
              <a:buChar char="–"/>
              <a:defRPr sz="2200"/>
            </a:lvl4pPr>
            <a:lvl5pPr indent="-368300" lvl="4" marL="2286000" algn="l">
              <a:lnSpc>
                <a:spcPct val="100000"/>
              </a:lnSpc>
              <a:spcBef>
                <a:spcPts val="440"/>
              </a:spcBef>
              <a:spcAft>
                <a:spcPts val="0"/>
              </a:spcAft>
              <a:buClr>
                <a:schemeClr val="dk1"/>
              </a:buClr>
              <a:buSzPts val="2200"/>
              <a:buChar char="»"/>
              <a:defRPr sz="2200"/>
            </a:lvl5pPr>
            <a:lvl6pPr indent="-368300" lvl="5" marL="2743200" algn="l">
              <a:lnSpc>
                <a:spcPct val="100000"/>
              </a:lnSpc>
              <a:spcBef>
                <a:spcPts val="440"/>
              </a:spcBef>
              <a:spcAft>
                <a:spcPts val="0"/>
              </a:spcAft>
              <a:buClr>
                <a:schemeClr val="dk1"/>
              </a:buClr>
              <a:buSzPts val="2200"/>
              <a:buChar char="•"/>
              <a:defRPr sz="2200"/>
            </a:lvl6pPr>
            <a:lvl7pPr indent="-368300" lvl="6" marL="3200400" algn="l">
              <a:lnSpc>
                <a:spcPct val="100000"/>
              </a:lnSpc>
              <a:spcBef>
                <a:spcPts val="440"/>
              </a:spcBef>
              <a:spcAft>
                <a:spcPts val="0"/>
              </a:spcAft>
              <a:buClr>
                <a:schemeClr val="dk1"/>
              </a:buClr>
              <a:buSzPts val="2200"/>
              <a:buChar char="•"/>
              <a:defRPr sz="2200"/>
            </a:lvl7pPr>
            <a:lvl8pPr indent="-368300" lvl="7" marL="3657600" algn="l">
              <a:lnSpc>
                <a:spcPct val="100000"/>
              </a:lnSpc>
              <a:spcBef>
                <a:spcPts val="440"/>
              </a:spcBef>
              <a:spcAft>
                <a:spcPts val="0"/>
              </a:spcAft>
              <a:buClr>
                <a:schemeClr val="dk1"/>
              </a:buClr>
              <a:buSzPts val="2200"/>
              <a:buChar char="•"/>
              <a:defRPr sz="2200"/>
            </a:lvl8pPr>
            <a:lvl9pPr indent="-368300" lvl="8" marL="4114800" algn="l">
              <a:lnSpc>
                <a:spcPct val="100000"/>
              </a:lnSpc>
              <a:spcBef>
                <a:spcPts val="440"/>
              </a:spcBef>
              <a:spcAft>
                <a:spcPts val="0"/>
              </a:spcAft>
              <a:buClr>
                <a:schemeClr val="dk1"/>
              </a:buClr>
              <a:buSzPts val="2200"/>
              <a:buChar char="•"/>
              <a:defRPr sz="2200"/>
            </a:lvl9pPr>
          </a:lstStyle>
          <a:p/>
        </p:txBody>
      </p:sp>
      <p:sp>
        <p:nvSpPr>
          <p:cNvPr id="46" name="Google Shape;46;p8"/>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640081" y="382270"/>
            <a:ext cx="4211638" cy="1626870"/>
          </a:xfrm>
          <a:prstGeom prst="rect">
            <a:avLst/>
          </a:prstGeom>
          <a:noFill/>
          <a:ln>
            <a:noFill/>
          </a:ln>
        </p:spPr>
        <p:txBody>
          <a:bodyPr anchorCtr="0" anchor="b" bIns="64000" lIns="128000" spcFirstLastPara="1" rIns="128000" wrap="square" tIns="64000">
            <a:noAutofit/>
          </a:bodyPr>
          <a:lstStyle>
            <a:lvl1pPr lvl="0" algn="l">
              <a:lnSpc>
                <a:spcPct val="100000"/>
              </a:lnSpc>
              <a:spcBef>
                <a:spcPts val="0"/>
              </a:spcBef>
              <a:spcAft>
                <a:spcPts val="0"/>
              </a:spcAft>
              <a:buClr>
                <a:schemeClr val="dk1"/>
              </a:buClr>
              <a:buSzPts val="2800"/>
              <a:buFont typeface="Calibri"/>
              <a:buNone/>
              <a:defRPr b="1"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005070" y="382271"/>
            <a:ext cx="7156450" cy="8194358"/>
          </a:xfrm>
          <a:prstGeom prst="rect">
            <a:avLst/>
          </a:prstGeom>
          <a:noFill/>
          <a:ln>
            <a:noFill/>
          </a:ln>
        </p:spPr>
        <p:txBody>
          <a:bodyPr anchorCtr="0" anchor="t" bIns="64000" lIns="128000" spcFirstLastPara="1" rIns="128000" wrap="square" tIns="64000">
            <a:noAutofit/>
          </a:bodyPr>
          <a:lstStyle>
            <a:lvl1pPr indent="-514350" lvl="0" marL="457200" algn="l">
              <a:lnSpc>
                <a:spcPct val="100000"/>
              </a:lnSpc>
              <a:spcBef>
                <a:spcPts val="900"/>
              </a:spcBef>
              <a:spcAft>
                <a:spcPts val="0"/>
              </a:spcAft>
              <a:buClr>
                <a:schemeClr val="dk1"/>
              </a:buClr>
              <a:buSzPts val="4500"/>
              <a:buChar char="•"/>
              <a:defRPr sz="4500"/>
            </a:lvl1pPr>
            <a:lvl2pPr indent="-476250" lvl="1" marL="914400" algn="l">
              <a:lnSpc>
                <a:spcPct val="100000"/>
              </a:lnSpc>
              <a:spcBef>
                <a:spcPts val="780"/>
              </a:spcBef>
              <a:spcAft>
                <a:spcPts val="0"/>
              </a:spcAft>
              <a:buClr>
                <a:schemeClr val="dk1"/>
              </a:buClr>
              <a:buSzPts val="3900"/>
              <a:buChar char="–"/>
              <a:defRPr sz="3900"/>
            </a:lvl2pPr>
            <a:lvl3pPr indent="-444500" lvl="2" marL="1371600" algn="l">
              <a:lnSpc>
                <a:spcPct val="100000"/>
              </a:lnSpc>
              <a:spcBef>
                <a:spcPts val="680"/>
              </a:spcBef>
              <a:spcAft>
                <a:spcPts val="0"/>
              </a:spcAft>
              <a:buClr>
                <a:schemeClr val="dk1"/>
              </a:buClr>
              <a:buSzPts val="3400"/>
              <a:buChar char="•"/>
              <a:defRPr sz="3400"/>
            </a:lvl3pPr>
            <a:lvl4pPr indent="-406400" lvl="3" marL="1828800" algn="l">
              <a:lnSpc>
                <a:spcPct val="100000"/>
              </a:lnSpc>
              <a:spcBef>
                <a:spcPts val="560"/>
              </a:spcBef>
              <a:spcAft>
                <a:spcPts val="0"/>
              </a:spcAft>
              <a:buClr>
                <a:schemeClr val="dk1"/>
              </a:buClr>
              <a:buSzPts val="2800"/>
              <a:buChar char="–"/>
              <a:defRPr sz="2800"/>
            </a:lvl4pPr>
            <a:lvl5pPr indent="-406400" lvl="4" marL="2286000" algn="l">
              <a:lnSpc>
                <a:spcPct val="100000"/>
              </a:lnSpc>
              <a:spcBef>
                <a:spcPts val="560"/>
              </a:spcBef>
              <a:spcAft>
                <a:spcPts val="0"/>
              </a:spcAft>
              <a:buClr>
                <a:schemeClr val="dk1"/>
              </a:buClr>
              <a:buSzPts val="2800"/>
              <a:buChar char="»"/>
              <a:defRPr sz="2800"/>
            </a:lvl5pPr>
            <a:lvl6pPr indent="-406400" lvl="5" marL="2743200" algn="l">
              <a:lnSpc>
                <a:spcPct val="100000"/>
              </a:lnSpc>
              <a:spcBef>
                <a:spcPts val="560"/>
              </a:spcBef>
              <a:spcAft>
                <a:spcPts val="0"/>
              </a:spcAft>
              <a:buClr>
                <a:schemeClr val="dk1"/>
              </a:buClr>
              <a:buSzPts val="2800"/>
              <a:buChar char="•"/>
              <a:defRPr sz="2800"/>
            </a:lvl6pPr>
            <a:lvl7pPr indent="-406400" lvl="6" marL="3200400" algn="l">
              <a:lnSpc>
                <a:spcPct val="100000"/>
              </a:lnSpc>
              <a:spcBef>
                <a:spcPts val="560"/>
              </a:spcBef>
              <a:spcAft>
                <a:spcPts val="0"/>
              </a:spcAft>
              <a:buClr>
                <a:schemeClr val="dk1"/>
              </a:buClr>
              <a:buSzPts val="2800"/>
              <a:buChar char="•"/>
              <a:defRPr sz="2800"/>
            </a:lvl7pPr>
            <a:lvl8pPr indent="-406400" lvl="7" marL="3657600" algn="l">
              <a:lnSpc>
                <a:spcPct val="100000"/>
              </a:lnSpc>
              <a:spcBef>
                <a:spcPts val="560"/>
              </a:spcBef>
              <a:spcAft>
                <a:spcPts val="0"/>
              </a:spcAft>
              <a:buClr>
                <a:schemeClr val="dk1"/>
              </a:buClr>
              <a:buSzPts val="2800"/>
              <a:buChar char="•"/>
              <a:defRPr sz="2800"/>
            </a:lvl8pPr>
            <a:lvl9pPr indent="-406400" lvl="8" marL="4114800" algn="l">
              <a:lnSpc>
                <a:spcPct val="100000"/>
              </a:lnSpc>
              <a:spcBef>
                <a:spcPts val="560"/>
              </a:spcBef>
              <a:spcAft>
                <a:spcPts val="0"/>
              </a:spcAft>
              <a:buClr>
                <a:schemeClr val="dk1"/>
              </a:buClr>
              <a:buSzPts val="2800"/>
              <a:buChar char="•"/>
              <a:defRPr sz="2800"/>
            </a:lvl9pPr>
          </a:lstStyle>
          <a:p/>
        </p:txBody>
      </p:sp>
      <p:sp>
        <p:nvSpPr>
          <p:cNvPr id="57" name="Google Shape;57;p10"/>
          <p:cNvSpPr txBox="1"/>
          <p:nvPr>
            <p:ph idx="2" type="body"/>
          </p:nvPr>
        </p:nvSpPr>
        <p:spPr>
          <a:xfrm>
            <a:off x="640081" y="2009141"/>
            <a:ext cx="4211638" cy="6567488"/>
          </a:xfrm>
          <a:prstGeom prst="rect">
            <a:avLst/>
          </a:prstGeom>
          <a:noFill/>
          <a:ln>
            <a:noFill/>
          </a:ln>
        </p:spPr>
        <p:txBody>
          <a:bodyPr anchorCtr="0" anchor="t" bIns="64000" lIns="128000" spcFirstLastPara="1" rIns="128000" wrap="square" tIns="64000">
            <a:noAutofit/>
          </a:bodyPr>
          <a:lstStyle>
            <a:lvl1pPr indent="-228600" lvl="0" marL="457200" algn="l">
              <a:lnSpc>
                <a:spcPct val="100000"/>
              </a:lnSpc>
              <a:spcBef>
                <a:spcPts val="400"/>
              </a:spcBef>
              <a:spcAft>
                <a:spcPts val="0"/>
              </a:spcAft>
              <a:buClr>
                <a:schemeClr val="dk1"/>
              </a:buClr>
              <a:buSzPts val="2000"/>
              <a:buNone/>
              <a:defRPr sz="2000"/>
            </a:lvl1pPr>
            <a:lvl2pPr indent="-228600" lvl="1" marL="914400" algn="l">
              <a:lnSpc>
                <a:spcPct val="100000"/>
              </a:lnSpc>
              <a:spcBef>
                <a:spcPts val="340"/>
              </a:spcBef>
              <a:spcAft>
                <a:spcPts val="0"/>
              </a:spcAft>
              <a:buClr>
                <a:schemeClr val="dk1"/>
              </a:buClr>
              <a:buSzPts val="1700"/>
              <a:buNone/>
              <a:defRPr sz="1700"/>
            </a:lvl2pPr>
            <a:lvl3pPr indent="-228600" lvl="2" marL="1371600" algn="l">
              <a:lnSpc>
                <a:spcPct val="100000"/>
              </a:lnSpc>
              <a:spcBef>
                <a:spcPts val="280"/>
              </a:spcBef>
              <a:spcAft>
                <a:spcPts val="0"/>
              </a:spcAft>
              <a:buClr>
                <a:schemeClr val="dk1"/>
              </a:buClr>
              <a:buSzPts val="1400"/>
              <a:buNone/>
              <a:defRPr sz="1400"/>
            </a:lvl3pPr>
            <a:lvl4pPr indent="-228600" lvl="3" marL="1828800" algn="l">
              <a:lnSpc>
                <a:spcPct val="100000"/>
              </a:lnSpc>
              <a:spcBef>
                <a:spcPts val="260"/>
              </a:spcBef>
              <a:spcAft>
                <a:spcPts val="0"/>
              </a:spcAft>
              <a:buClr>
                <a:schemeClr val="dk1"/>
              </a:buClr>
              <a:buSzPts val="1300"/>
              <a:buNone/>
              <a:defRPr sz="1300"/>
            </a:lvl4pPr>
            <a:lvl5pPr indent="-228600" lvl="4" marL="2286000" algn="l">
              <a:lnSpc>
                <a:spcPct val="100000"/>
              </a:lnSpc>
              <a:spcBef>
                <a:spcPts val="260"/>
              </a:spcBef>
              <a:spcAft>
                <a:spcPts val="0"/>
              </a:spcAft>
              <a:buClr>
                <a:schemeClr val="dk1"/>
              </a:buClr>
              <a:buSzPts val="1300"/>
              <a:buNone/>
              <a:defRPr sz="1300"/>
            </a:lvl5pPr>
            <a:lvl6pPr indent="-228600" lvl="5" marL="2743200" algn="l">
              <a:lnSpc>
                <a:spcPct val="100000"/>
              </a:lnSpc>
              <a:spcBef>
                <a:spcPts val="260"/>
              </a:spcBef>
              <a:spcAft>
                <a:spcPts val="0"/>
              </a:spcAft>
              <a:buClr>
                <a:schemeClr val="dk1"/>
              </a:buClr>
              <a:buSzPts val="1300"/>
              <a:buNone/>
              <a:defRPr sz="1300"/>
            </a:lvl6pPr>
            <a:lvl7pPr indent="-228600" lvl="6" marL="3200400" algn="l">
              <a:lnSpc>
                <a:spcPct val="100000"/>
              </a:lnSpc>
              <a:spcBef>
                <a:spcPts val="260"/>
              </a:spcBef>
              <a:spcAft>
                <a:spcPts val="0"/>
              </a:spcAft>
              <a:buClr>
                <a:schemeClr val="dk1"/>
              </a:buClr>
              <a:buSzPts val="1300"/>
              <a:buNone/>
              <a:defRPr sz="1300"/>
            </a:lvl7pPr>
            <a:lvl8pPr indent="-228600" lvl="7" marL="3657600" algn="l">
              <a:lnSpc>
                <a:spcPct val="100000"/>
              </a:lnSpc>
              <a:spcBef>
                <a:spcPts val="260"/>
              </a:spcBef>
              <a:spcAft>
                <a:spcPts val="0"/>
              </a:spcAft>
              <a:buClr>
                <a:schemeClr val="dk1"/>
              </a:buClr>
              <a:buSzPts val="1300"/>
              <a:buNone/>
              <a:defRPr sz="1300"/>
            </a:lvl8pPr>
            <a:lvl9pPr indent="-228600" lvl="8" marL="4114800" algn="l">
              <a:lnSpc>
                <a:spcPct val="100000"/>
              </a:lnSpc>
              <a:spcBef>
                <a:spcPts val="260"/>
              </a:spcBef>
              <a:spcAft>
                <a:spcPts val="0"/>
              </a:spcAft>
              <a:buClr>
                <a:schemeClr val="dk1"/>
              </a:buClr>
              <a:buSzPts val="1300"/>
              <a:buNone/>
              <a:defRPr sz="1300"/>
            </a:lvl9pPr>
          </a:lstStyle>
          <a:p/>
        </p:txBody>
      </p:sp>
      <p:sp>
        <p:nvSpPr>
          <p:cNvPr id="58" name="Google Shape;58;p10"/>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509203" y="6720840"/>
            <a:ext cx="7680960" cy="793433"/>
          </a:xfrm>
          <a:prstGeom prst="rect">
            <a:avLst/>
          </a:prstGeom>
          <a:noFill/>
          <a:ln>
            <a:noFill/>
          </a:ln>
        </p:spPr>
        <p:txBody>
          <a:bodyPr anchorCtr="0" anchor="b" bIns="64000" lIns="128000" spcFirstLastPara="1" rIns="128000" wrap="square" tIns="64000">
            <a:noAutofit/>
          </a:bodyPr>
          <a:lstStyle>
            <a:lvl1pPr lvl="0" algn="l">
              <a:lnSpc>
                <a:spcPct val="100000"/>
              </a:lnSpc>
              <a:spcBef>
                <a:spcPts val="0"/>
              </a:spcBef>
              <a:spcAft>
                <a:spcPts val="0"/>
              </a:spcAft>
              <a:buClr>
                <a:schemeClr val="dk1"/>
              </a:buClr>
              <a:buSzPts val="2800"/>
              <a:buFont typeface="Calibri"/>
              <a:buNone/>
              <a:defRPr b="1"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2509203" y="857885"/>
            <a:ext cx="7680960" cy="5760720"/>
          </a:xfrm>
          <a:prstGeom prst="rect">
            <a:avLst/>
          </a:prstGeom>
          <a:noFill/>
          <a:ln>
            <a:noFill/>
          </a:ln>
        </p:spPr>
        <p:txBody>
          <a:bodyPr anchorCtr="0" anchor="t" bIns="64000" lIns="128000" spcFirstLastPara="1" rIns="128000" wrap="square" tIns="64000">
            <a:noAutofit/>
          </a:bodyPr>
          <a:lstStyle>
            <a:lvl1pPr lvl="0" marR="0" rtl="0" algn="l">
              <a:lnSpc>
                <a:spcPct val="100000"/>
              </a:lnSpc>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1pPr>
            <a:lvl2pPr lvl="1" marR="0" rtl="0" algn="l">
              <a:lnSpc>
                <a:spcPct val="100000"/>
              </a:lnSpc>
              <a:spcBef>
                <a:spcPts val="780"/>
              </a:spcBef>
              <a:spcAft>
                <a:spcPts val="0"/>
              </a:spcAft>
              <a:buClr>
                <a:schemeClr val="dk1"/>
              </a:buClr>
              <a:buSzPts val="3900"/>
              <a:buFont typeface="Arial"/>
              <a:buNone/>
              <a:defRPr b="0" i="0" sz="3900" u="none" cap="none" strike="noStrike">
                <a:solidFill>
                  <a:schemeClr val="dk1"/>
                </a:solidFill>
                <a:latin typeface="Calibri"/>
                <a:ea typeface="Calibri"/>
                <a:cs typeface="Calibri"/>
                <a:sym typeface="Calibri"/>
              </a:defRPr>
            </a:lvl2pPr>
            <a:lvl3pPr lvl="2" marR="0" rtl="0" algn="l">
              <a:lnSpc>
                <a:spcPct val="100000"/>
              </a:lnSpc>
              <a:spcBef>
                <a:spcPts val="680"/>
              </a:spcBef>
              <a:spcAft>
                <a:spcPts val="0"/>
              </a:spcAft>
              <a:buClr>
                <a:schemeClr val="dk1"/>
              </a:buClr>
              <a:buSzPts val="3400"/>
              <a:buFont typeface="Arial"/>
              <a:buNone/>
              <a:defRPr b="0" i="0" sz="3400" u="none" cap="none" strike="noStrike">
                <a:solidFill>
                  <a:schemeClr val="dk1"/>
                </a:solidFill>
                <a:latin typeface="Calibri"/>
                <a:ea typeface="Calibri"/>
                <a:cs typeface="Calibri"/>
                <a:sym typeface="Calibri"/>
              </a:defRPr>
            </a:lvl3pPr>
            <a:lvl4pPr lvl="3"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4pPr>
            <a:lvl5pPr lvl="4"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5pPr>
            <a:lvl6pPr lvl="5"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6pPr>
            <a:lvl7pPr lvl="6"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7pPr>
            <a:lvl8pPr lvl="7"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8pPr>
            <a:lvl9pPr lvl="8"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509203" y="7514273"/>
            <a:ext cx="7680960" cy="1126807"/>
          </a:xfrm>
          <a:prstGeom prst="rect">
            <a:avLst/>
          </a:prstGeom>
          <a:noFill/>
          <a:ln>
            <a:noFill/>
          </a:ln>
        </p:spPr>
        <p:txBody>
          <a:bodyPr anchorCtr="0" anchor="t" bIns="64000" lIns="128000" spcFirstLastPara="1" rIns="128000" wrap="square" tIns="64000">
            <a:noAutofit/>
          </a:bodyPr>
          <a:lstStyle>
            <a:lvl1pPr indent="-228600" lvl="0" marL="457200" algn="l">
              <a:lnSpc>
                <a:spcPct val="100000"/>
              </a:lnSpc>
              <a:spcBef>
                <a:spcPts val="400"/>
              </a:spcBef>
              <a:spcAft>
                <a:spcPts val="0"/>
              </a:spcAft>
              <a:buClr>
                <a:schemeClr val="dk1"/>
              </a:buClr>
              <a:buSzPts val="2000"/>
              <a:buNone/>
              <a:defRPr sz="2000"/>
            </a:lvl1pPr>
            <a:lvl2pPr indent="-228600" lvl="1" marL="914400" algn="l">
              <a:lnSpc>
                <a:spcPct val="100000"/>
              </a:lnSpc>
              <a:spcBef>
                <a:spcPts val="340"/>
              </a:spcBef>
              <a:spcAft>
                <a:spcPts val="0"/>
              </a:spcAft>
              <a:buClr>
                <a:schemeClr val="dk1"/>
              </a:buClr>
              <a:buSzPts val="1700"/>
              <a:buNone/>
              <a:defRPr sz="1700"/>
            </a:lvl2pPr>
            <a:lvl3pPr indent="-228600" lvl="2" marL="1371600" algn="l">
              <a:lnSpc>
                <a:spcPct val="100000"/>
              </a:lnSpc>
              <a:spcBef>
                <a:spcPts val="280"/>
              </a:spcBef>
              <a:spcAft>
                <a:spcPts val="0"/>
              </a:spcAft>
              <a:buClr>
                <a:schemeClr val="dk1"/>
              </a:buClr>
              <a:buSzPts val="1400"/>
              <a:buNone/>
              <a:defRPr sz="1400"/>
            </a:lvl3pPr>
            <a:lvl4pPr indent="-228600" lvl="3" marL="1828800" algn="l">
              <a:lnSpc>
                <a:spcPct val="100000"/>
              </a:lnSpc>
              <a:spcBef>
                <a:spcPts val="260"/>
              </a:spcBef>
              <a:spcAft>
                <a:spcPts val="0"/>
              </a:spcAft>
              <a:buClr>
                <a:schemeClr val="dk1"/>
              </a:buClr>
              <a:buSzPts val="1300"/>
              <a:buNone/>
              <a:defRPr sz="1300"/>
            </a:lvl4pPr>
            <a:lvl5pPr indent="-228600" lvl="4" marL="2286000" algn="l">
              <a:lnSpc>
                <a:spcPct val="100000"/>
              </a:lnSpc>
              <a:spcBef>
                <a:spcPts val="260"/>
              </a:spcBef>
              <a:spcAft>
                <a:spcPts val="0"/>
              </a:spcAft>
              <a:buClr>
                <a:schemeClr val="dk1"/>
              </a:buClr>
              <a:buSzPts val="1300"/>
              <a:buNone/>
              <a:defRPr sz="1300"/>
            </a:lvl5pPr>
            <a:lvl6pPr indent="-228600" lvl="5" marL="2743200" algn="l">
              <a:lnSpc>
                <a:spcPct val="100000"/>
              </a:lnSpc>
              <a:spcBef>
                <a:spcPts val="260"/>
              </a:spcBef>
              <a:spcAft>
                <a:spcPts val="0"/>
              </a:spcAft>
              <a:buClr>
                <a:schemeClr val="dk1"/>
              </a:buClr>
              <a:buSzPts val="1300"/>
              <a:buNone/>
              <a:defRPr sz="1300"/>
            </a:lvl6pPr>
            <a:lvl7pPr indent="-228600" lvl="6" marL="3200400" algn="l">
              <a:lnSpc>
                <a:spcPct val="100000"/>
              </a:lnSpc>
              <a:spcBef>
                <a:spcPts val="260"/>
              </a:spcBef>
              <a:spcAft>
                <a:spcPts val="0"/>
              </a:spcAft>
              <a:buClr>
                <a:schemeClr val="dk1"/>
              </a:buClr>
              <a:buSzPts val="1300"/>
              <a:buNone/>
              <a:defRPr sz="1300"/>
            </a:lvl7pPr>
            <a:lvl8pPr indent="-228600" lvl="7" marL="3657600" algn="l">
              <a:lnSpc>
                <a:spcPct val="100000"/>
              </a:lnSpc>
              <a:spcBef>
                <a:spcPts val="260"/>
              </a:spcBef>
              <a:spcAft>
                <a:spcPts val="0"/>
              </a:spcAft>
              <a:buClr>
                <a:schemeClr val="dk1"/>
              </a:buClr>
              <a:buSzPts val="1300"/>
              <a:buNone/>
              <a:defRPr sz="1300"/>
            </a:lvl8pPr>
            <a:lvl9pPr indent="-228600" lvl="8" marL="4114800" algn="l">
              <a:lnSpc>
                <a:spcPct val="100000"/>
              </a:lnSpc>
              <a:spcBef>
                <a:spcPts val="260"/>
              </a:spcBef>
              <a:spcAft>
                <a:spcPts val="0"/>
              </a:spcAft>
              <a:buClr>
                <a:schemeClr val="dk1"/>
              </a:buClr>
              <a:buSzPts val="1300"/>
              <a:buNone/>
              <a:defRPr sz="1300"/>
            </a:lvl9pPr>
          </a:lstStyle>
          <a:p/>
        </p:txBody>
      </p:sp>
      <p:sp>
        <p:nvSpPr>
          <p:cNvPr id="65" name="Google Shape;65;p11"/>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640080" y="384493"/>
            <a:ext cx="11521440" cy="1600200"/>
          </a:xfrm>
          <a:prstGeom prst="rect">
            <a:avLst/>
          </a:prstGeom>
          <a:noFill/>
          <a:ln>
            <a:noFill/>
          </a:ln>
        </p:spPr>
        <p:txBody>
          <a:bodyPr anchorCtr="0" anchor="ctr" bIns="64000" lIns="128000" spcFirstLastPara="1" rIns="128000" wrap="square" tIns="64000">
            <a:noAutofit/>
          </a:bodyPr>
          <a:lstStyle>
            <a:lvl1pPr lvl="0" marR="0" rtl="0" algn="ctr">
              <a:lnSpc>
                <a:spcPct val="100000"/>
              </a:lnSpc>
              <a:spcBef>
                <a:spcPts val="0"/>
              </a:spcBef>
              <a:spcAft>
                <a:spcPts val="0"/>
              </a:spcAft>
              <a:buClr>
                <a:schemeClr val="dk1"/>
              </a:buClr>
              <a:buSzPts val="6200"/>
              <a:buFont typeface="Calibri"/>
              <a:buNone/>
              <a:defRPr b="0" i="0" sz="6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640080" y="2240281"/>
            <a:ext cx="11521440" cy="6336348"/>
          </a:xfrm>
          <a:prstGeom prst="rect">
            <a:avLst/>
          </a:prstGeom>
          <a:noFill/>
          <a:ln>
            <a:noFill/>
          </a:ln>
        </p:spPr>
        <p:txBody>
          <a:bodyPr anchorCtr="0" anchor="t" bIns="64000" lIns="128000" spcFirstLastPara="1" rIns="128000" wrap="square" tIns="64000">
            <a:noAutofit/>
          </a:bodyPr>
          <a:lstStyle>
            <a:lvl1pPr indent="-514350" lvl="0" marL="457200" marR="0" rtl="0" algn="l">
              <a:lnSpc>
                <a:spcPct val="100000"/>
              </a:lnSpc>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1pPr>
            <a:lvl2pPr indent="-476250" lvl="1" marL="914400" marR="0" rtl="0" algn="l">
              <a:lnSpc>
                <a:spcPct val="100000"/>
              </a:lnSpc>
              <a:spcBef>
                <a:spcPts val="780"/>
              </a:spcBef>
              <a:spcAft>
                <a:spcPts val="0"/>
              </a:spcAft>
              <a:buClr>
                <a:schemeClr val="dk1"/>
              </a:buClr>
              <a:buSzPts val="3900"/>
              <a:buFont typeface="Arial"/>
              <a:buChar char="–"/>
              <a:defRPr b="0" i="0" sz="3900" u="none" cap="none" strike="noStrike">
                <a:solidFill>
                  <a:schemeClr val="dk1"/>
                </a:solidFill>
                <a:latin typeface="Calibri"/>
                <a:ea typeface="Calibri"/>
                <a:cs typeface="Calibri"/>
                <a:sym typeface="Calibri"/>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640080" y="8898891"/>
            <a:ext cx="2987040" cy="511175"/>
          </a:xfrm>
          <a:prstGeom prst="rect">
            <a:avLst/>
          </a:prstGeom>
          <a:noFill/>
          <a:ln>
            <a:noFill/>
          </a:ln>
        </p:spPr>
        <p:txBody>
          <a:bodyPr anchorCtr="0" anchor="ctr" bIns="64000" lIns="128000" spcFirstLastPara="1" rIns="128000" wrap="square" tIns="64000">
            <a:noAutofit/>
          </a:bodyPr>
          <a:lstStyle>
            <a:lvl1pPr lvl="0" marR="0" rtl="0" algn="l">
              <a:lnSpc>
                <a:spcPct val="100000"/>
              </a:lnSpc>
              <a:spcBef>
                <a:spcPts val="0"/>
              </a:spcBef>
              <a:spcAft>
                <a:spcPts val="0"/>
              </a:spcAft>
              <a:buClr>
                <a:srgbClr val="000000"/>
              </a:buClr>
              <a:buSzPts val="1400"/>
              <a:buFont typeface="Arial"/>
              <a:buNone/>
              <a:defRPr b="0" i="0" sz="17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373880" y="8898891"/>
            <a:ext cx="4053840" cy="511175"/>
          </a:xfrm>
          <a:prstGeom prst="rect">
            <a:avLst/>
          </a:prstGeom>
          <a:noFill/>
          <a:ln>
            <a:noFill/>
          </a:ln>
        </p:spPr>
        <p:txBody>
          <a:bodyPr anchorCtr="0" anchor="ctr" bIns="64000" lIns="128000" spcFirstLastPara="1" rIns="128000" wrap="square" tIns="64000">
            <a:noAutofit/>
          </a:bodyPr>
          <a:lstStyle>
            <a:lvl1pPr lvl="0" marR="0" rtl="0" algn="ctr">
              <a:lnSpc>
                <a:spcPct val="100000"/>
              </a:lnSpc>
              <a:spcBef>
                <a:spcPts val="0"/>
              </a:spcBef>
              <a:spcAft>
                <a:spcPts val="0"/>
              </a:spcAft>
              <a:buClr>
                <a:srgbClr val="000000"/>
              </a:buClr>
              <a:buSzPts val="1400"/>
              <a:buFont typeface="Arial"/>
              <a:buNone/>
              <a:defRPr b="0" i="0" sz="17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9174480" y="8898891"/>
            <a:ext cx="2987040" cy="511175"/>
          </a:xfrm>
          <a:prstGeom prst="rect">
            <a:avLst/>
          </a:prstGeom>
          <a:noFill/>
          <a:ln>
            <a:noFill/>
          </a:ln>
        </p:spPr>
        <p:txBody>
          <a:bodyPr anchorCtr="0" anchor="ctr" bIns="64000" lIns="128000" spcFirstLastPara="1" rIns="128000" wrap="square" tIns="64000">
            <a:noAutofit/>
          </a:bodyPr>
          <a:lstStyle>
            <a:lvl1pPr indent="0" lvl="0"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700"/>
              <a:buFont typeface="Arial"/>
              <a:buNone/>
              <a:defRPr b="0" i="0" sz="1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p:nvPr/>
        </p:nvSpPr>
        <p:spPr>
          <a:xfrm>
            <a:off x="150506" y="364907"/>
            <a:ext cx="12500700" cy="17139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85" name="Google Shape;85;p1"/>
          <p:cNvSpPr/>
          <p:nvPr/>
        </p:nvSpPr>
        <p:spPr>
          <a:xfrm>
            <a:off x="150500" y="2381125"/>
            <a:ext cx="3024000" cy="70695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86" name="Google Shape;86;p1"/>
          <p:cNvSpPr/>
          <p:nvPr/>
        </p:nvSpPr>
        <p:spPr>
          <a:xfrm>
            <a:off x="3304800" y="2381125"/>
            <a:ext cx="3024000" cy="70695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87" name="Google Shape;87;p1"/>
          <p:cNvSpPr/>
          <p:nvPr/>
        </p:nvSpPr>
        <p:spPr>
          <a:xfrm>
            <a:off x="6472800" y="2381125"/>
            <a:ext cx="3024000" cy="70695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88" name="Google Shape;88;p1"/>
          <p:cNvSpPr/>
          <p:nvPr/>
        </p:nvSpPr>
        <p:spPr>
          <a:xfrm>
            <a:off x="9627100" y="2381125"/>
            <a:ext cx="3024000" cy="70425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89" name="Google Shape;89;p1"/>
          <p:cNvSpPr txBox="1"/>
          <p:nvPr/>
        </p:nvSpPr>
        <p:spPr>
          <a:xfrm>
            <a:off x="405280" y="494200"/>
            <a:ext cx="11779500" cy="621600"/>
          </a:xfrm>
          <a:prstGeom prst="rect">
            <a:avLst/>
          </a:prstGeom>
          <a:noFill/>
          <a:ln>
            <a:noFill/>
          </a:ln>
        </p:spPr>
        <p:txBody>
          <a:bodyPr anchorCtr="0" anchor="t" bIns="64000" lIns="128000" spcFirstLastPara="1" rIns="128000" wrap="square" tIns="64000">
            <a:noAutofit/>
          </a:bodyPr>
          <a:lstStyle/>
          <a:p>
            <a:pPr indent="0" lvl="0" marL="0" marR="0" rtl="0" algn="l">
              <a:lnSpc>
                <a:spcPct val="100000"/>
              </a:lnSpc>
              <a:spcBef>
                <a:spcPts val="0"/>
              </a:spcBef>
              <a:spcAft>
                <a:spcPts val="0"/>
              </a:spcAft>
              <a:buClr>
                <a:srgbClr val="000000"/>
              </a:buClr>
              <a:buSzPts val="3200"/>
              <a:buFont typeface="Arial"/>
              <a:buNone/>
            </a:pPr>
            <a:r>
              <a:rPr b="1" i="0" lang="en-IE" sz="3200" u="none" cap="none" strike="noStrike">
                <a:solidFill>
                  <a:srgbClr val="974806"/>
                </a:solidFill>
                <a:latin typeface="Calibri"/>
                <a:ea typeface="Calibri"/>
                <a:cs typeface="Calibri"/>
                <a:sym typeface="Calibri"/>
              </a:rPr>
              <a:t>Multi-</a:t>
            </a:r>
            <a:r>
              <a:rPr b="1" lang="en-IE" sz="3200">
                <a:solidFill>
                  <a:srgbClr val="974806"/>
                </a:solidFill>
                <a:latin typeface="Calibri"/>
                <a:ea typeface="Calibri"/>
                <a:cs typeface="Calibri"/>
                <a:sym typeface="Calibri"/>
              </a:rPr>
              <a:t>Object</a:t>
            </a:r>
            <a:r>
              <a:rPr b="1" i="0" lang="en-IE" sz="3200" u="none" cap="none" strike="noStrike">
                <a:solidFill>
                  <a:srgbClr val="974806"/>
                </a:solidFill>
                <a:latin typeface="Calibri"/>
                <a:ea typeface="Calibri"/>
                <a:cs typeface="Calibri"/>
                <a:sym typeface="Calibri"/>
              </a:rPr>
              <a:t> </a:t>
            </a:r>
            <a:r>
              <a:rPr b="1" lang="en-IE" sz="3200">
                <a:solidFill>
                  <a:srgbClr val="974806"/>
                </a:solidFill>
                <a:latin typeface="Calibri"/>
                <a:ea typeface="Calibri"/>
                <a:cs typeface="Calibri"/>
                <a:sym typeface="Calibri"/>
              </a:rPr>
              <a:t>Genetic Algorithm to create a growing Population  using Generation Cycles </a:t>
            </a:r>
            <a:endParaRPr b="1" i="0" sz="3200" u="none" cap="none" strike="noStrike">
              <a:solidFill>
                <a:srgbClr val="974806"/>
              </a:solidFill>
              <a:latin typeface="Calibri"/>
              <a:ea typeface="Calibri"/>
              <a:cs typeface="Calibri"/>
              <a:sym typeface="Calibri"/>
            </a:endParaRPr>
          </a:p>
        </p:txBody>
      </p:sp>
      <p:sp>
        <p:nvSpPr>
          <p:cNvPr id="90" name="Google Shape;90;p1"/>
          <p:cNvSpPr txBox="1"/>
          <p:nvPr/>
        </p:nvSpPr>
        <p:spPr>
          <a:xfrm>
            <a:off x="4791675" y="1529909"/>
            <a:ext cx="2876100" cy="437100"/>
          </a:xfrm>
          <a:prstGeom prst="rect">
            <a:avLst/>
          </a:prstGeom>
          <a:noFill/>
          <a:ln>
            <a:noFill/>
          </a:ln>
        </p:spPr>
        <p:txBody>
          <a:bodyPr anchorCtr="0" anchor="t"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000"/>
              <a:buFont typeface="Arial"/>
              <a:buNone/>
            </a:pPr>
            <a:r>
              <a:rPr lang="en-IE" sz="2000">
                <a:solidFill>
                  <a:schemeClr val="dk1"/>
                </a:solidFill>
                <a:latin typeface="Calibri"/>
                <a:ea typeface="Calibri"/>
                <a:cs typeface="Calibri"/>
                <a:sym typeface="Calibri"/>
              </a:rPr>
              <a:t>Aaron O’Dea</a:t>
            </a:r>
            <a:endParaRPr b="0" i="0" sz="2000" u="none" cap="none" strike="noStrike">
              <a:solidFill>
                <a:schemeClr val="dk1"/>
              </a:solidFill>
              <a:latin typeface="Calibri"/>
              <a:ea typeface="Calibri"/>
              <a:cs typeface="Calibri"/>
              <a:sym typeface="Calibri"/>
            </a:endParaRPr>
          </a:p>
        </p:txBody>
      </p:sp>
      <p:sp>
        <p:nvSpPr>
          <p:cNvPr id="91" name="Google Shape;91;p1"/>
          <p:cNvSpPr txBox="1"/>
          <p:nvPr/>
        </p:nvSpPr>
        <p:spPr>
          <a:xfrm>
            <a:off x="703845" y="2381104"/>
            <a:ext cx="1917300" cy="513900"/>
          </a:xfrm>
          <a:prstGeom prst="rect">
            <a:avLst/>
          </a:prstGeom>
          <a:noFill/>
          <a:ln>
            <a:noFill/>
          </a:ln>
        </p:spPr>
        <p:txBody>
          <a:bodyPr anchorCtr="0" anchor="t" bIns="64000" lIns="128000" spcFirstLastPara="1" rIns="128000" wrap="square" tIns="64000">
            <a:no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chemeClr val="dk1"/>
                </a:solidFill>
                <a:latin typeface="Calibri"/>
                <a:ea typeface="Calibri"/>
                <a:cs typeface="Calibri"/>
                <a:sym typeface="Calibri"/>
              </a:rPr>
              <a:t>Introduction</a:t>
            </a:r>
            <a:endParaRPr b="1" i="0" sz="2500" u="none" cap="none" strike="noStrike">
              <a:solidFill>
                <a:schemeClr val="dk1"/>
              </a:solidFill>
              <a:latin typeface="Calibri"/>
              <a:ea typeface="Calibri"/>
              <a:cs typeface="Calibri"/>
              <a:sym typeface="Calibri"/>
            </a:endParaRPr>
          </a:p>
        </p:txBody>
      </p:sp>
      <p:sp>
        <p:nvSpPr>
          <p:cNvPr id="92" name="Google Shape;92;p1"/>
          <p:cNvSpPr txBox="1"/>
          <p:nvPr/>
        </p:nvSpPr>
        <p:spPr>
          <a:xfrm>
            <a:off x="4008892" y="2381104"/>
            <a:ext cx="1453800" cy="513900"/>
          </a:xfrm>
          <a:prstGeom prst="rect">
            <a:avLst/>
          </a:prstGeom>
          <a:noFill/>
          <a:ln>
            <a:noFill/>
          </a:ln>
        </p:spPr>
        <p:txBody>
          <a:bodyPr anchorCtr="0" anchor="t" bIns="64000" lIns="128000" spcFirstLastPara="1" rIns="128000" wrap="square" tIns="64000">
            <a:no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chemeClr val="dk1"/>
                </a:solidFill>
                <a:latin typeface="Calibri"/>
                <a:ea typeface="Calibri"/>
                <a:cs typeface="Calibri"/>
                <a:sym typeface="Calibri"/>
              </a:rPr>
              <a:t>Methods</a:t>
            </a:r>
            <a:endParaRPr b="1" i="0" sz="2500" u="none" cap="none" strike="noStrike">
              <a:solidFill>
                <a:schemeClr val="dk1"/>
              </a:solidFill>
              <a:latin typeface="Calibri"/>
              <a:ea typeface="Calibri"/>
              <a:cs typeface="Calibri"/>
              <a:sym typeface="Calibri"/>
            </a:endParaRPr>
          </a:p>
        </p:txBody>
      </p:sp>
      <p:sp>
        <p:nvSpPr>
          <p:cNvPr id="93" name="Google Shape;93;p1"/>
          <p:cNvSpPr txBox="1"/>
          <p:nvPr/>
        </p:nvSpPr>
        <p:spPr>
          <a:xfrm>
            <a:off x="7370904" y="2381104"/>
            <a:ext cx="1214100" cy="513900"/>
          </a:xfrm>
          <a:prstGeom prst="rect">
            <a:avLst/>
          </a:prstGeom>
          <a:noFill/>
          <a:ln>
            <a:noFill/>
          </a:ln>
        </p:spPr>
        <p:txBody>
          <a:bodyPr anchorCtr="0" anchor="t" bIns="64000" lIns="128000" spcFirstLastPara="1" rIns="128000" wrap="square" tIns="64000">
            <a:no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chemeClr val="dk1"/>
                </a:solidFill>
                <a:latin typeface="Calibri"/>
                <a:ea typeface="Calibri"/>
                <a:cs typeface="Calibri"/>
                <a:sym typeface="Calibri"/>
              </a:rPr>
              <a:t>Results</a:t>
            </a:r>
            <a:endParaRPr b="1" i="0" sz="2500" u="none" cap="none" strike="noStrike">
              <a:solidFill>
                <a:schemeClr val="dk1"/>
              </a:solidFill>
              <a:latin typeface="Calibri"/>
              <a:ea typeface="Calibri"/>
              <a:cs typeface="Calibri"/>
              <a:sym typeface="Calibri"/>
            </a:endParaRPr>
          </a:p>
        </p:txBody>
      </p:sp>
      <p:sp>
        <p:nvSpPr>
          <p:cNvPr id="94" name="Google Shape;94;p1"/>
          <p:cNvSpPr txBox="1"/>
          <p:nvPr/>
        </p:nvSpPr>
        <p:spPr>
          <a:xfrm>
            <a:off x="10140975" y="2379450"/>
            <a:ext cx="1917300" cy="517200"/>
          </a:xfrm>
          <a:prstGeom prst="rect">
            <a:avLst/>
          </a:prstGeom>
          <a:noFill/>
          <a:ln>
            <a:noFill/>
          </a:ln>
        </p:spPr>
        <p:txBody>
          <a:bodyPr anchorCtr="0" anchor="t" bIns="64000" lIns="128000" spcFirstLastPara="1" rIns="128000" wrap="square" tIns="64000">
            <a:no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chemeClr val="dk1"/>
                </a:solidFill>
                <a:latin typeface="Calibri"/>
                <a:ea typeface="Calibri"/>
                <a:cs typeface="Calibri"/>
                <a:sym typeface="Calibri"/>
              </a:rPr>
              <a:t>Conclusions</a:t>
            </a:r>
            <a:endParaRPr b="1" i="0" sz="2500" u="none" cap="none" strike="noStrike">
              <a:solidFill>
                <a:schemeClr val="dk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0835859" y="1175587"/>
            <a:ext cx="1348740" cy="701040"/>
          </a:xfrm>
          <a:prstGeom prst="rect">
            <a:avLst/>
          </a:prstGeom>
          <a:noFill/>
          <a:ln>
            <a:noFill/>
          </a:ln>
        </p:spPr>
      </p:pic>
      <p:sp>
        <p:nvSpPr>
          <p:cNvPr id="96" name="Google Shape;96;p1"/>
          <p:cNvSpPr txBox="1"/>
          <p:nvPr/>
        </p:nvSpPr>
        <p:spPr>
          <a:xfrm>
            <a:off x="220100" y="2921000"/>
            <a:ext cx="3024000" cy="64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The goal of my project to evaluate the use of a genetic algorithm which focuses on trying to realistically breed a population of NPC’s to</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reach an overarching goal for the population.</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To achieve this goal I created a Genetic algorithm which takes multiple Different variables such as age, sex, distance and wanted stats as well as others these variables contribute to the reproduction chances of the NPC.</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I also created a genetic algorithm which focuses on the optimal NPC for the overarching goal</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Also so compared these Algorithms with two different ways of mutating the genome of the NPC,s</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“½ split mutation” and “Average mutation” found through research.</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500">
                <a:solidFill>
                  <a:schemeClr val="dk1"/>
                </a:solidFill>
                <a:latin typeface="Calibri"/>
                <a:ea typeface="Calibri"/>
                <a:cs typeface="Calibri"/>
                <a:sym typeface="Calibri"/>
              </a:rPr>
              <a:t>The models are implemented in C++ and SFM</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
          <p:cNvSpPr txBox="1"/>
          <p:nvPr/>
        </p:nvSpPr>
        <p:spPr>
          <a:xfrm>
            <a:off x="3531550" y="2921000"/>
            <a:ext cx="2653800" cy="56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The environment I made for the NPC’s was an enclosed area which they are able to freely wander around. Commonly found in multi-object simulations.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I used this environment to maintain control of the movement of the NPC’s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I also used multiple Algorithms and mutation types.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Traditional Algorithms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IE">
                <a:solidFill>
                  <a:schemeClr val="dk1"/>
                </a:solidFill>
                <a:latin typeface="Calibri"/>
                <a:ea typeface="Calibri"/>
                <a:cs typeface="Calibri"/>
                <a:sym typeface="Calibri"/>
              </a:rPr>
              <a:t>Most optimal.</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Traditional Mutations: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IE">
                <a:solidFill>
                  <a:schemeClr val="dk1"/>
                </a:solidFill>
                <a:latin typeface="Calibri"/>
                <a:ea typeface="Calibri"/>
                <a:cs typeface="Calibri"/>
                <a:sym typeface="Calibri"/>
              </a:rPr>
              <a:t>½ splits mutation</a:t>
            </a:r>
            <a:endParaRPr b="1">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IE">
                <a:solidFill>
                  <a:schemeClr val="dk1"/>
                </a:solidFill>
                <a:latin typeface="Calibri"/>
                <a:ea typeface="Calibri"/>
                <a:cs typeface="Calibri"/>
                <a:sym typeface="Calibri"/>
              </a:rPr>
              <a:t>Average mutation </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my Algorithms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IE">
                <a:solidFill>
                  <a:schemeClr val="dk1"/>
                </a:solidFill>
                <a:latin typeface="Calibri"/>
                <a:ea typeface="Calibri"/>
                <a:cs typeface="Calibri"/>
                <a:sym typeface="Calibri"/>
              </a:rPr>
              <a:t>Most Appropriate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I also allowed the user to be able to change and set multiple environment statistics such as age cap, mutation rates etc.</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a:solidFill>
                  <a:schemeClr val="dk1"/>
                </a:solidFill>
                <a:latin typeface="Calibri"/>
                <a:ea typeface="Calibri"/>
                <a:cs typeface="Calibri"/>
                <a:sym typeface="Calibri"/>
              </a:rPr>
              <a:t>And the ability to output data.</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p:txBody>
      </p:sp>
      <p:sp>
        <p:nvSpPr>
          <p:cNvPr id="98" name="Google Shape;98;p1"/>
          <p:cNvSpPr txBox="1"/>
          <p:nvPr/>
        </p:nvSpPr>
        <p:spPr>
          <a:xfrm>
            <a:off x="6508100" y="2785300"/>
            <a:ext cx="3024000" cy="581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E" sz="1300">
                <a:solidFill>
                  <a:schemeClr val="dk1"/>
                </a:solidFill>
                <a:latin typeface="Calibri"/>
                <a:ea typeface="Calibri"/>
                <a:cs typeface="Calibri"/>
                <a:sym typeface="Calibri"/>
              </a:rPr>
              <a:t>The following results were obtained:</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IE" sz="1300">
                <a:solidFill>
                  <a:schemeClr val="dk1"/>
                </a:solidFill>
                <a:latin typeface="Calibri"/>
                <a:ea typeface="Calibri"/>
                <a:cs typeface="Calibri"/>
                <a:sym typeface="Calibri"/>
              </a:rPr>
              <a:t>Most optimal &amp; ½ splits mutation</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lang="en-IE" sz="1300">
                <a:solidFill>
                  <a:schemeClr val="dk1"/>
                </a:solidFill>
                <a:latin typeface="Calibri"/>
                <a:ea typeface="Calibri"/>
                <a:cs typeface="Calibri"/>
                <a:sym typeface="Calibri"/>
              </a:rPr>
              <a:t>From the data, the population would average out and the statistics will average out and Fluctuate up and down. The Statistics we wanted to increase steadily grew in the same pattern over a large number of generations.</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IE" sz="1300">
                <a:solidFill>
                  <a:schemeClr val="dk1"/>
                </a:solidFill>
                <a:latin typeface="Calibri"/>
                <a:ea typeface="Calibri"/>
                <a:cs typeface="Calibri"/>
                <a:sym typeface="Calibri"/>
              </a:rPr>
              <a:t>Most optimal &amp; Average mutation</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lang="en-IE" sz="1300">
                <a:solidFill>
                  <a:schemeClr val="dk1"/>
                </a:solidFill>
                <a:latin typeface="Calibri"/>
                <a:ea typeface="Calibri"/>
                <a:cs typeface="Calibri"/>
                <a:sym typeface="Calibri"/>
              </a:rPr>
              <a:t>From the data the population and Statistics would average out and the statistics that we wanted to increase grew steadily over a large number of generations.</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IE" sz="1300">
                <a:solidFill>
                  <a:schemeClr val="dk1"/>
                </a:solidFill>
                <a:latin typeface="Calibri"/>
                <a:ea typeface="Calibri"/>
                <a:cs typeface="Calibri"/>
                <a:sym typeface="Calibri"/>
              </a:rPr>
              <a:t>Most Appropriate &amp; ½ splits mutation</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rPr lang="en-IE" sz="1300">
                <a:solidFill>
                  <a:schemeClr val="dk1"/>
                </a:solidFill>
                <a:latin typeface="Calibri"/>
                <a:ea typeface="Calibri"/>
                <a:cs typeface="Calibri"/>
                <a:sym typeface="Calibri"/>
              </a:rPr>
              <a:t>The total population would fluctuate while the wanted statistic would Quickly grow the other statistics would maintain an average  of their original statistics.</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IE" sz="1300">
                <a:solidFill>
                  <a:schemeClr val="dk1"/>
                </a:solidFill>
                <a:latin typeface="Calibri"/>
                <a:ea typeface="Calibri"/>
                <a:cs typeface="Calibri"/>
                <a:sym typeface="Calibri"/>
              </a:rPr>
              <a:t>Most optimal &amp; ½ splits mutation</a:t>
            </a:r>
            <a:endParaRPr b="1"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E" sz="1300">
                <a:solidFill>
                  <a:schemeClr val="dk1"/>
                </a:solidFill>
                <a:latin typeface="Calibri"/>
                <a:ea typeface="Calibri"/>
                <a:cs typeface="Calibri"/>
                <a:sym typeface="Calibri"/>
              </a:rPr>
              <a:t>The total population would fluctuate while the wanted statistic would Quickly grow in a linear fashion the other statistics would maintain and an average  of their original statistics.</a:t>
            </a:r>
            <a:endParaRPr sz="1300">
              <a:solidFill>
                <a:schemeClr val="dk1"/>
              </a:solidFill>
              <a:latin typeface="Calibri"/>
              <a:ea typeface="Calibri"/>
              <a:cs typeface="Calibri"/>
              <a:sym typeface="Calibri"/>
            </a:endParaRPr>
          </a:p>
        </p:txBody>
      </p:sp>
      <p:sp>
        <p:nvSpPr>
          <p:cNvPr id="99" name="Google Shape;99;p1"/>
          <p:cNvSpPr txBox="1"/>
          <p:nvPr/>
        </p:nvSpPr>
        <p:spPr>
          <a:xfrm>
            <a:off x="9711400" y="2895000"/>
            <a:ext cx="2855400" cy="533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In conclusion from the data that I have gather I show a quicker Growth  </a:t>
            </a:r>
            <a:r>
              <a:rPr lang="en-IE">
                <a:solidFill>
                  <a:schemeClr val="dk1"/>
                </a:solidFill>
                <a:latin typeface="Calibri"/>
                <a:ea typeface="Calibri"/>
                <a:cs typeface="Calibri"/>
                <a:sym typeface="Calibri"/>
              </a:rPr>
              <a:t>using</a:t>
            </a:r>
            <a:r>
              <a:rPr lang="en-IE">
                <a:solidFill>
                  <a:schemeClr val="dk1"/>
                </a:solidFill>
                <a:latin typeface="Calibri"/>
                <a:ea typeface="Calibri"/>
                <a:cs typeface="Calibri"/>
                <a:sym typeface="Calibri"/>
              </a:rPr>
              <a:t> either of the two </a:t>
            </a:r>
            <a:r>
              <a:rPr lang="en-IE">
                <a:solidFill>
                  <a:schemeClr val="dk1"/>
                </a:solidFill>
                <a:latin typeface="Calibri"/>
                <a:ea typeface="Calibri"/>
                <a:cs typeface="Calibri"/>
                <a:sym typeface="Calibri"/>
              </a:rPr>
              <a:t>different</a:t>
            </a:r>
            <a:r>
              <a:rPr lang="en-IE">
                <a:solidFill>
                  <a:schemeClr val="dk1"/>
                </a:solidFill>
                <a:latin typeface="Calibri"/>
                <a:ea typeface="Calibri"/>
                <a:cs typeface="Calibri"/>
                <a:sym typeface="Calibri"/>
              </a:rPr>
              <a:t> types of genetic </a:t>
            </a:r>
            <a:r>
              <a:rPr lang="en-IE">
                <a:solidFill>
                  <a:schemeClr val="dk1"/>
                </a:solidFill>
                <a:latin typeface="Calibri"/>
                <a:ea typeface="Calibri"/>
                <a:cs typeface="Calibri"/>
                <a:sym typeface="Calibri"/>
              </a:rPr>
              <a:t>algorithm</a:t>
            </a:r>
            <a:r>
              <a:rPr lang="en-IE">
                <a:solidFill>
                  <a:schemeClr val="dk1"/>
                </a:solidFill>
                <a:latin typeface="Calibri"/>
                <a:ea typeface="Calibri"/>
                <a:cs typeface="Calibri"/>
                <a:sym typeface="Calibri"/>
              </a:rPr>
              <a:t> mutation types.</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My </a:t>
            </a:r>
            <a:r>
              <a:rPr lang="en-IE">
                <a:solidFill>
                  <a:schemeClr val="dk1"/>
                </a:solidFill>
                <a:latin typeface="Calibri"/>
                <a:ea typeface="Calibri"/>
                <a:cs typeface="Calibri"/>
                <a:sym typeface="Calibri"/>
              </a:rPr>
              <a:t>Algorithm</a:t>
            </a:r>
            <a:r>
              <a:rPr lang="en-IE">
                <a:solidFill>
                  <a:schemeClr val="dk1"/>
                </a:solidFill>
                <a:latin typeface="Calibri"/>
                <a:ea typeface="Calibri"/>
                <a:cs typeface="Calibri"/>
                <a:sym typeface="Calibri"/>
              </a:rPr>
              <a:t> which takes multiple </a:t>
            </a:r>
            <a:r>
              <a:rPr lang="en-IE">
                <a:solidFill>
                  <a:schemeClr val="dk1"/>
                </a:solidFill>
                <a:latin typeface="Calibri"/>
                <a:ea typeface="Calibri"/>
                <a:cs typeface="Calibri"/>
                <a:sym typeface="Calibri"/>
              </a:rPr>
              <a:t>different</a:t>
            </a:r>
            <a:r>
              <a:rPr lang="en-IE">
                <a:solidFill>
                  <a:schemeClr val="dk1"/>
                </a:solidFill>
                <a:latin typeface="Calibri"/>
                <a:ea typeface="Calibri"/>
                <a:cs typeface="Calibri"/>
                <a:sym typeface="Calibri"/>
              </a:rPr>
              <a:t> variables into account when picking another NPC’s to reproduce with.</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This growth is specified to a certain statistic of an NPC’s which is predetermined  in </a:t>
            </a:r>
            <a:r>
              <a:rPr lang="en-IE">
                <a:solidFill>
                  <a:schemeClr val="dk1"/>
                </a:solidFill>
                <a:latin typeface="Calibri"/>
                <a:ea typeface="Calibri"/>
                <a:cs typeface="Calibri"/>
                <a:sym typeface="Calibri"/>
              </a:rPr>
              <a:t>settings</a:t>
            </a:r>
            <a:r>
              <a:rPr lang="en-IE">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I determined that for a long term steady growth most optimal and a ½ split </a:t>
            </a:r>
            <a:r>
              <a:rPr lang="en-IE">
                <a:solidFill>
                  <a:schemeClr val="dk1"/>
                </a:solidFill>
                <a:latin typeface="Calibri"/>
                <a:ea typeface="Calibri"/>
                <a:cs typeface="Calibri"/>
                <a:sym typeface="Calibri"/>
              </a:rPr>
              <a:t>mutation</a:t>
            </a:r>
            <a:r>
              <a:rPr lang="en-IE">
                <a:solidFill>
                  <a:schemeClr val="dk1"/>
                </a:solidFill>
                <a:latin typeface="Calibri"/>
                <a:ea typeface="Calibri"/>
                <a:cs typeface="Calibri"/>
                <a:sym typeface="Calibri"/>
              </a:rPr>
              <a:t> is best suited.</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While a quick growth in a short amount of time the most Appropriate and average mutation</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IE">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pic>
        <p:nvPicPr>
          <p:cNvPr id="100" name="Google Shape;100;p1"/>
          <p:cNvPicPr preferRelativeResize="0"/>
          <p:nvPr/>
        </p:nvPicPr>
        <p:blipFill>
          <a:blip r:embed="rId4">
            <a:alphaModFix/>
          </a:blip>
          <a:stretch>
            <a:fillRect/>
          </a:stretch>
        </p:blipFill>
        <p:spPr>
          <a:xfrm>
            <a:off x="3569500" y="7774175"/>
            <a:ext cx="2577901" cy="1379099"/>
          </a:xfrm>
          <a:prstGeom prst="rect">
            <a:avLst/>
          </a:prstGeom>
          <a:noFill/>
          <a:ln>
            <a:noFill/>
          </a:ln>
        </p:spPr>
      </p:pic>
      <p:pic>
        <p:nvPicPr>
          <p:cNvPr id="101" name="Google Shape;101;p1"/>
          <p:cNvPicPr preferRelativeResize="0"/>
          <p:nvPr/>
        </p:nvPicPr>
        <p:blipFill>
          <a:blip r:embed="rId5">
            <a:alphaModFix/>
          </a:blip>
          <a:stretch>
            <a:fillRect/>
          </a:stretch>
        </p:blipFill>
        <p:spPr>
          <a:xfrm>
            <a:off x="6688999" y="7853850"/>
            <a:ext cx="2577899" cy="13954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