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7EF4A-53E1-0471-CC97-1D6A7DFC97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CD2DA21-A6F3-4A97-7364-8728DB3E96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DB78E04-2F4F-B100-2FA3-CF28E955EB5B}"/>
              </a:ext>
            </a:extLst>
          </p:cNvPr>
          <p:cNvSpPr>
            <a:spLocks noGrp="1"/>
          </p:cNvSpPr>
          <p:nvPr>
            <p:ph type="dt" sz="half" idx="10"/>
          </p:nvPr>
        </p:nvSpPr>
        <p:spPr/>
        <p:txBody>
          <a:bodyPr/>
          <a:lstStyle/>
          <a:p>
            <a:fld id="{B07E385F-D63C-46FD-BADD-663BCD7B41D3}" type="datetimeFigureOut">
              <a:rPr lang="en-GB" smtClean="0"/>
              <a:t>04/02/2025</a:t>
            </a:fld>
            <a:endParaRPr lang="en-GB"/>
          </a:p>
        </p:txBody>
      </p:sp>
      <p:sp>
        <p:nvSpPr>
          <p:cNvPr id="5" name="Footer Placeholder 4">
            <a:extLst>
              <a:ext uri="{FF2B5EF4-FFF2-40B4-BE49-F238E27FC236}">
                <a16:creationId xmlns:a16="http://schemas.microsoft.com/office/drawing/2014/main" id="{BEBFA762-74AB-93CB-F383-3FAE69C3EC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0C09D6B-CBDC-A856-A9A3-AD63C69BEB15}"/>
              </a:ext>
            </a:extLst>
          </p:cNvPr>
          <p:cNvSpPr>
            <a:spLocks noGrp="1"/>
          </p:cNvSpPr>
          <p:nvPr>
            <p:ph type="sldNum" sz="quarter" idx="12"/>
          </p:nvPr>
        </p:nvSpPr>
        <p:spPr/>
        <p:txBody>
          <a:bodyPr/>
          <a:lstStyle/>
          <a:p>
            <a:fld id="{323AB5DC-A0BB-4BCA-9043-39C08689FED1}" type="slidenum">
              <a:rPr lang="en-GB" smtClean="0"/>
              <a:t>‹#›</a:t>
            </a:fld>
            <a:endParaRPr lang="en-GB"/>
          </a:p>
        </p:txBody>
      </p:sp>
    </p:spTree>
    <p:extLst>
      <p:ext uri="{BB962C8B-B14F-4D97-AF65-F5344CB8AC3E}">
        <p14:creationId xmlns:p14="http://schemas.microsoft.com/office/powerpoint/2010/main" val="3734038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30447-850C-B0DB-C1C9-05964516ED0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186B7D7-7A18-3FE0-10B7-3C4563473E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3B98A5-1AB8-A1DE-0C3E-441BB9354C9E}"/>
              </a:ext>
            </a:extLst>
          </p:cNvPr>
          <p:cNvSpPr>
            <a:spLocks noGrp="1"/>
          </p:cNvSpPr>
          <p:nvPr>
            <p:ph type="dt" sz="half" idx="10"/>
          </p:nvPr>
        </p:nvSpPr>
        <p:spPr/>
        <p:txBody>
          <a:bodyPr/>
          <a:lstStyle/>
          <a:p>
            <a:fld id="{B07E385F-D63C-46FD-BADD-663BCD7B41D3}" type="datetimeFigureOut">
              <a:rPr lang="en-GB" smtClean="0"/>
              <a:t>04/02/2025</a:t>
            </a:fld>
            <a:endParaRPr lang="en-GB"/>
          </a:p>
        </p:txBody>
      </p:sp>
      <p:sp>
        <p:nvSpPr>
          <p:cNvPr id="5" name="Footer Placeholder 4">
            <a:extLst>
              <a:ext uri="{FF2B5EF4-FFF2-40B4-BE49-F238E27FC236}">
                <a16:creationId xmlns:a16="http://schemas.microsoft.com/office/drawing/2014/main" id="{CF0E149F-92A2-DFE0-444E-B0E4521BD3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E72541-3340-CBD0-58F2-1390BFD2F4CF}"/>
              </a:ext>
            </a:extLst>
          </p:cNvPr>
          <p:cNvSpPr>
            <a:spLocks noGrp="1"/>
          </p:cNvSpPr>
          <p:nvPr>
            <p:ph type="sldNum" sz="quarter" idx="12"/>
          </p:nvPr>
        </p:nvSpPr>
        <p:spPr/>
        <p:txBody>
          <a:bodyPr/>
          <a:lstStyle/>
          <a:p>
            <a:fld id="{323AB5DC-A0BB-4BCA-9043-39C08689FED1}" type="slidenum">
              <a:rPr lang="en-GB" smtClean="0"/>
              <a:t>‹#›</a:t>
            </a:fld>
            <a:endParaRPr lang="en-GB"/>
          </a:p>
        </p:txBody>
      </p:sp>
    </p:spTree>
    <p:extLst>
      <p:ext uri="{BB962C8B-B14F-4D97-AF65-F5344CB8AC3E}">
        <p14:creationId xmlns:p14="http://schemas.microsoft.com/office/powerpoint/2010/main" val="1972221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10F767-A9D3-018B-D4A6-7AFF80766E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9B2C61-E15A-E024-B616-A4D4806343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B2808F-1AC5-7A6D-7857-7C089EDCE0A0}"/>
              </a:ext>
            </a:extLst>
          </p:cNvPr>
          <p:cNvSpPr>
            <a:spLocks noGrp="1"/>
          </p:cNvSpPr>
          <p:nvPr>
            <p:ph type="dt" sz="half" idx="10"/>
          </p:nvPr>
        </p:nvSpPr>
        <p:spPr/>
        <p:txBody>
          <a:bodyPr/>
          <a:lstStyle/>
          <a:p>
            <a:fld id="{B07E385F-D63C-46FD-BADD-663BCD7B41D3}" type="datetimeFigureOut">
              <a:rPr lang="en-GB" smtClean="0"/>
              <a:t>04/02/2025</a:t>
            </a:fld>
            <a:endParaRPr lang="en-GB"/>
          </a:p>
        </p:txBody>
      </p:sp>
      <p:sp>
        <p:nvSpPr>
          <p:cNvPr id="5" name="Footer Placeholder 4">
            <a:extLst>
              <a:ext uri="{FF2B5EF4-FFF2-40B4-BE49-F238E27FC236}">
                <a16:creationId xmlns:a16="http://schemas.microsoft.com/office/drawing/2014/main" id="{1150B6FA-AF1A-FD5C-4EDD-DD702B3840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0E4C93-E3A2-02F4-A814-A9BE3CB351F5}"/>
              </a:ext>
            </a:extLst>
          </p:cNvPr>
          <p:cNvSpPr>
            <a:spLocks noGrp="1"/>
          </p:cNvSpPr>
          <p:nvPr>
            <p:ph type="sldNum" sz="quarter" idx="12"/>
          </p:nvPr>
        </p:nvSpPr>
        <p:spPr/>
        <p:txBody>
          <a:bodyPr/>
          <a:lstStyle/>
          <a:p>
            <a:fld id="{323AB5DC-A0BB-4BCA-9043-39C08689FED1}" type="slidenum">
              <a:rPr lang="en-GB" smtClean="0"/>
              <a:t>‹#›</a:t>
            </a:fld>
            <a:endParaRPr lang="en-GB"/>
          </a:p>
        </p:txBody>
      </p:sp>
    </p:spTree>
    <p:extLst>
      <p:ext uri="{BB962C8B-B14F-4D97-AF65-F5344CB8AC3E}">
        <p14:creationId xmlns:p14="http://schemas.microsoft.com/office/powerpoint/2010/main" val="3169969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FBECF-02AF-E579-68E6-F064AF12496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FAA718A-AFF8-4E13-58AA-3D31DC8586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08BC30-8785-E3D6-EFEE-7734B1E0C70E}"/>
              </a:ext>
            </a:extLst>
          </p:cNvPr>
          <p:cNvSpPr>
            <a:spLocks noGrp="1"/>
          </p:cNvSpPr>
          <p:nvPr>
            <p:ph type="dt" sz="half" idx="10"/>
          </p:nvPr>
        </p:nvSpPr>
        <p:spPr/>
        <p:txBody>
          <a:bodyPr/>
          <a:lstStyle/>
          <a:p>
            <a:fld id="{B07E385F-D63C-46FD-BADD-663BCD7B41D3}" type="datetimeFigureOut">
              <a:rPr lang="en-GB" smtClean="0"/>
              <a:t>04/02/2025</a:t>
            </a:fld>
            <a:endParaRPr lang="en-GB"/>
          </a:p>
        </p:txBody>
      </p:sp>
      <p:sp>
        <p:nvSpPr>
          <p:cNvPr id="5" name="Footer Placeholder 4">
            <a:extLst>
              <a:ext uri="{FF2B5EF4-FFF2-40B4-BE49-F238E27FC236}">
                <a16:creationId xmlns:a16="http://schemas.microsoft.com/office/drawing/2014/main" id="{A4616CCE-F5C2-D7F1-651B-B8327F71E73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088F8B-AB15-AB71-D6A8-93FE73A9CB19}"/>
              </a:ext>
            </a:extLst>
          </p:cNvPr>
          <p:cNvSpPr>
            <a:spLocks noGrp="1"/>
          </p:cNvSpPr>
          <p:nvPr>
            <p:ph type="sldNum" sz="quarter" idx="12"/>
          </p:nvPr>
        </p:nvSpPr>
        <p:spPr/>
        <p:txBody>
          <a:bodyPr/>
          <a:lstStyle/>
          <a:p>
            <a:fld id="{323AB5DC-A0BB-4BCA-9043-39C08689FED1}" type="slidenum">
              <a:rPr lang="en-GB" smtClean="0"/>
              <a:t>‹#›</a:t>
            </a:fld>
            <a:endParaRPr lang="en-GB"/>
          </a:p>
        </p:txBody>
      </p:sp>
    </p:spTree>
    <p:extLst>
      <p:ext uri="{BB962C8B-B14F-4D97-AF65-F5344CB8AC3E}">
        <p14:creationId xmlns:p14="http://schemas.microsoft.com/office/powerpoint/2010/main" val="1472233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1115E-FFBD-A161-BD49-1EA708DD4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26E6111-CA91-AB2C-D391-EB83EF0BE0F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9E3567-BD22-CB5A-D4D3-FF01CC8D9A93}"/>
              </a:ext>
            </a:extLst>
          </p:cNvPr>
          <p:cNvSpPr>
            <a:spLocks noGrp="1"/>
          </p:cNvSpPr>
          <p:nvPr>
            <p:ph type="dt" sz="half" idx="10"/>
          </p:nvPr>
        </p:nvSpPr>
        <p:spPr/>
        <p:txBody>
          <a:bodyPr/>
          <a:lstStyle/>
          <a:p>
            <a:fld id="{B07E385F-D63C-46FD-BADD-663BCD7B41D3}" type="datetimeFigureOut">
              <a:rPr lang="en-GB" smtClean="0"/>
              <a:t>04/02/2025</a:t>
            </a:fld>
            <a:endParaRPr lang="en-GB"/>
          </a:p>
        </p:txBody>
      </p:sp>
      <p:sp>
        <p:nvSpPr>
          <p:cNvPr id="5" name="Footer Placeholder 4">
            <a:extLst>
              <a:ext uri="{FF2B5EF4-FFF2-40B4-BE49-F238E27FC236}">
                <a16:creationId xmlns:a16="http://schemas.microsoft.com/office/drawing/2014/main" id="{BCDB71EB-D8B4-10DD-1F26-DDA54C65AA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7AA58B-BF9B-F833-C474-FD7DEAC799DA}"/>
              </a:ext>
            </a:extLst>
          </p:cNvPr>
          <p:cNvSpPr>
            <a:spLocks noGrp="1"/>
          </p:cNvSpPr>
          <p:nvPr>
            <p:ph type="sldNum" sz="quarter" idx="12"/>
          </p:nvPr>
        </p:nvSpPr>
        <p:spPr/>
        <p:txBody>
          <a:bodyPr/>
          <a:lstStyle/>
          <a:p>
            <a:fld id="{323AB5DC-A0BB-4BCA-9043-39C08689FED1}" type="slidenum">
              <a:rPr lang="en-GB" smtClean="0"/>
              <a:t>‹#›</a:t>
            </a:fld>
            <a:endParaRPr lang="en-GB"/>
          </a:p>
        </p:txBody>
      </p:sp>
    </p:spTree>
    <p:extLst>
      <p:ext uri="{BB962C8B-B14F-4D97-AF65-F5344CB8AC3E}">
        <p14:creationId xmlns:p14="http://schemas.microsoft.com/office/powerpoint/2010/main" val="95648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0F0-C5DA-D4EE-DC25-009C7C0F91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53E6325-735C-28E3-8622-3A46A7EF46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3D296FE-C513-1061-F89A-4875ADCDE6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FA169EA-D690-35A1-4973-79FF452990C5}"/>
              </a:ext>
            </a:extLst>
          </p:cNvPr>
          <p:cNvSpPr>
            <a:spLocks noGrp="1"/>
          </p:cNvSpPr>
          <p:nvPr>
            <p:ph type="dt" sz="half" idx="10"/>
          </p:nvPr>
        </p:nvSpPr>
        <p:spPr/>
        <p:txBody>
          <a:bodyPr/>
          <a:lstStyle/>
          <a:p>
            <a:fld id="{B07E385F-D63C-46FD-BADD-663BCD7B41D3}" type="datetimeFigureOut">
              <a:rPr lang="en-GB" smtClean="0"/>
              <a:t>04/02/2025</a:t>
            </a:fld>
            <a:endParaRPr lang="en-GB"/>
          </a:p>
        </p:txBody>
      </p:sp>
      <p:sp>
        <p:nvSpPr>
          <p:cNvPr id="6" name="Footer Placeholder 5">
            <a:extLst>
              <a:ext uri="{FF2B5EF4-FFF2-40B4-BE49-F238E27FC236}">
                <a16:creationId xmlns:a16="http://schemas.microsoft.com/office/drawing/2014/main" id="{7B469F3C-E800-C74B-0AC2-460256FB43D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64D9713-CDE3-B5F7-C248-64BAA7CBBE62}"/>
              </a:ext>
            </a:extLst>
          </p:cNvPr>
          <p:cNvSpPr>
            <a:spLocks noGrp="1"/>
          </p:cNvSpPr>
          <p:nvPr>
            <p:ph type="sldNum" sz="quarter" idx="12"/>
          </p:nvPr>
        </p:nvSpPr>
        <p:spPr/>
        <p:txBody>
          <a:bodyPr/>
          <a:lstStyle/>
          <a:p>
            <a:fld id="{323AB5DC-A0BB-4BCA-9043-39C08689FED1}" type="slidenum">
              <a:rPr lang="en-GB" smtClean="0"/>
              <a:t>‹#›</a:t>
            </a:fld>
            <a:endParaRPr lang="en-GB"/>
          </a:p>
        </p:txBody>
      </p:sp>
    </p:spTree>
    <p:extLst>
      <p:ext uri="{BB962C8B-B14F-4D97-AF65-F5344CB8AC3E}">
        <p14:creationId xmlns:p14="http://schemas.microsoft.com/office/powerpoint/2010/main" val="760800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E85E1-99BD-23DA-D641-7137605575D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7D6D11C-F100-709F-F61C-9CBB0A9EB6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54C6C3-8E37-FFFA-1ED4-6F44768C52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8960358-894E-1903-B9EF-70382FE79C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B6BC85-2EE0-3B7F-7A61-FE8A65B0FD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E4653B1-C671-AD0E-821A-FB8F9E8F2F2D}"/>
              </a:ext>
            </a:extLst>
          </p:cNvPr>
          <p:cNvSpPr>
            <a:spLocks noGrp="1"/>
          </p:cNvSpPr>
          <p:nvPr>
            <p:ph type="dt" sz="half" idx="10"/>
          </p:nvPr>
        </p:nvSpPr>
        <p:spPr/>
        <p:txBody>
          <a:bodyPr/>
          <a:lstStyle/>
          <a:p>
            <a:fld id="{B07E385F-D63C-46FD-BADD-663BCD7B41D3}" type="datetimeFigureOut">
              <a:rPr lang="en-GB" smtClean="0"/>
              <a:t>04/02/2025</a:t>
            </a:fld>
            <a:endParaRPr lang="en-GB"/>
          </a:p>
        </p:txBody>
      </p:sp>
      <p:sp>
        <p:nvSpPr>
          <p:cNvPr id="8" name="Footer Placeholder 7">
            <a:extLst>
              <a:ext uri="{FF2B5EF4-FFF2-40B4-BE49-F238E27FC236}">
                <a16:creationId xmlns:a16="http://schemas.microsoft.com/office/drawing/2014/main" id="{87E58DA9-DF88-92BF-EEB3-C80D0187B7D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F915450-0B3C-8D04-47C6-924D0C0019B6}"/>
              </a:ext>
            </a:extLst>
          </p:cNvPr>
          <p:cNvSpPr>
            <a:spLocks noGrp="1"/>
          </p:cNvSpPr>
          <p:nvPr>
            <p:ph type="sldNum" sz="quarter" idx="12"/>
          </p:nvPr>
        </p:nvSpPr>
        <p:spPr/>
        <p:txBody>
          <a:bodyPr/>
          <a:lstStyle/>
          <a:p>
            <a:fld id="{323AB5DC-A0BB-4BCA-9043-39C08689FED1}" type="slidenum">
              <a:rPr lang="en-GB" smtClean="0"/>
              <a:t>‹#›</a:t>
            </a:fld>
            <a:endParaRPr lang="en-GB"/>
          </a:p>
        </p:txBody>
      </p:sp>
    </p:spTree>
    <p:extLst>
      <p:ext uri="{BB962C8B-B14F-4D97-AF65-F5344CB8AC3E}">
        <p14:creationId xmlns:p14="http://schemas.microsoft.com/office/powerpoint/2010/main" val="2703857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2C0FF-613F-5947-D923-1E1F8DA3327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5DAC813-DD8E-F893-4032-B8BAEA2DA9D7}"/>
              </a:ext>
            </a:extLst>
          </p:cNvPr>
          <p:cNvSpPr>
            <a:spLocks noGrp="1"/>
          </p:cNvSpPr>
          <p:nvPr>
            <p:ph type="dt" sz="half" idx="10"/>
          </p:nvPr>
        </p:nvSpPr>
        <p:spPr/>
        <p:txBody>
          <a:bodyPr/>
          <a:lstStyle/>
          <a:p>
            <a:fld id="{B07E385F-D63C-46FD-BADD-663BCD7B41D3}" type="datetimeFigureOut">
              <a:rPr lang="en-GB" smtClean="0"/>
              <a:t>04/02/2025</a:t>
            </a:fld>
            <a:endParaRPr lang="en-GB"/>
          </a:p>
        </p:txBody>
      </p:sp>
      <p:sp>
        <p:nvSpPr>
          <p:cNvPr id="4" name="Footer Placeholder 3">
            <a:extLst>
              <a:ext uri="{FF2B5EF4-FFF2-40B4-BE49-F238E27FC236}">
                <a16:creationId xmlns:a16="http://schemas.microsoft.com/office/drawing/2014/main" id="{806F4B7E-ABF3-E9A3-1FDD-61573BBCF81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44EF546-FC6E-BADA-A8AE-4D955883ADD5}"/>
              </a:ext>
            </a:extLst>
          </p:cNvPr>
          <p:cNvSpPr>
            <a:spLocks noGrp="1"/>
          </p:cNvSpPr>
          <p:nvPr>
            <p:ph type="sldNum" sz="quarter" idx="12"/>
          </p:nvPr>
        </p:nvSpPr>
        <p:spPr/>
        <p:txBody>
          <a:bodyPr/>
          <a:lstStyle/>
          <a:p>
            <a:fld id="{323AB5DC-A0BB-4BCA-9043-39C08689FED1}" type="slidenum">
              <a:rPr lang="en-GB" smtClean="0"/>
              <a:t>‹#›</a:t>
            </a:fld>
            <a:endParaRPr lang="en-GB"/>
          </a:p>
        </p:txBody>
      </p:sp>
    </p:spTree>
    <p:extLst>
      <p:ext uri="{BB962C8B-B14F-4D97-AF65-F5344CB8AC3E}">
        <p14:creationId xmlns:p14="http://schemas.microsoft.com/office/powerpoint/2010/main" val="154810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00181A-4732-C71E-F6D2-82B53D51E320}"/>
              </a:ext>
            </a:extLst>
          </p:cNvPr>
          <p:cNvSpPr>
            <a:spLocks noGrp="1"/>
          </p:cNvSpPr>
          <p:nvPr>
            <p:ph type="dt" sz="half" idx="10"/>
          </p:nvPr>
        </p:nvSpPr>
        <p:spPr/>
        <p:txBody>
          <a:bodyPr/>
          <a:lstStyle/>
          <a:p>
            <a:fld id="{B07E385F-D63C-46FD-BADD-663BCD7B41D3}" type="datetimeFigureOut">
              <a:rPr lang="en-GB" smtClean="0"/>
              <a:t>04/02/2025</a:t>
            </a:fld>
            <a:endParaRPr lang="en-GB"/>
          </a:p>
        </p:txBody>
      </p:sp>
      <p:sp>
        <p:nvSpPr>
          <p:cNvPr id="3" name="Footer Placeholder 2">
            <a:extLst>
              <a:ext uri="{FF2B5EF4-FFF2-40B4-BE49-F238E27FC236}">
                <a16:creationId xmlns:a16="http://schemas.microsoft.com/office/drawing/2014/main" id="{F89489F3-24DC-84ED-C699-402A342D0D2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B6C885F-5C12-05DF-8FBC-4E03CCB7AD32}"/>
              </a:ext>
            </a:extLst>
          </p:cNvPr>
          <p:cNvSpPr>
            <a:spLocks noGrp="1"/>
          </p:cNvSpPr>
          <p:nvPr>
            <p:ph type="sldNum" sz="quarter" idx="12"/>
          </p:nvPr>
        </p:nvSpPr>
        <p:spPr/>
        <p:txBody>
          <a:bodyPr/>
          <a:lstStyle/>
          <a:p>
            <a:fld id="{323AB5DC-A0BB-4BCA-9043-39C08689FED1}" type="slidenum">
              <a:rPr lang="en-GB" smtClean="0"/>
              <a:t>‹#›</a:t>
            </a:fld>
            <a:endParaRPr lang="en-GB"/>
          </a:p>
        </p:txBody>
      </p:sp>
    </p:spTree>
    <p:extLst>
      <p:ext uri="{BB962C8B-B14F-4D97-AF65-F5344CB8AC3E}">
        <p14:creationId xmlns:p14="http://schemas.microsoft.com/office/powerpoint/2010/main" val="1514587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0405A-0C73-0231-9FCD-1B843A6319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AAF9295-3784-E65C-4261-580ACDFD11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BDCB669-6B48-FF7C-AA61-D867FBED1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600E41-3F40-9259-D2EB-87F430EBE516}"/>
              </a:ext>
            </a:extLst>
          </p:cNvPr>
          <p:cNvSpPr>
            <a:spLocks noGrp="1"/>
          </p:cNvSpPr>
          <p:nvPr>
            <p:ph type="dt" sz="half" idx="10"/>
          </p:nvPr>
        </p:nvSpPr>
        <p:spPr/>
        <p:txBody>
          <a:bodyPr/>
          <a:lstStyle/>
          <a:p>
            <a:fld id="{B07E385F-D63C-46FD-BADD-663BCD7B41D3}" type="datetimeFigureOut">
              <a:rPr lang="en-GB" smtClean="0"/>
              <a:t>04/02/2025</a:t>
            </a:fld>
            <a:endParaRPr lang="en-GB"/>
          </a:p>
        </p:txBody>
      </p:sp>
      <p:sp>
        <p:nvSpPr>
          <p:cNvPr id="6" name="Footer Placeholder 5">
            <a:extLst>
              <a:ext uri="{FF2B5EF4-FFF2-40B4-BE49-F238E27FC236}">
                <a16:creationId xmlns:a16="http://schemas.microsoft.com/office/drawing/2014/main" id="{1B3ECEA7-94B8-5C95-5747-F865704D2C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612ADAC-B76C-3F51-047B-C45FAA741573}"/>
              </a:ext>
            </a:extLst>
          </p:cNvPr>
          <p:cNvSpPr>
            <a:spLocks noGrp="1"/>
          </p:cNvSpPr>
          <p:nvPr>
            <p:ph type="sldNum" sz="quarter" idx="12"/>
          </p:nvPr>
        </p:nvSpPr>
        <p:spPr/>
        <p:txBody>
          <a:bodyPr/>
          <a:lstStyle/>
          <a:p>
            <a:fld id="{323AB5DC-A0BB-4BCA-9043-39C08689FED1}" type="slidenum">
              <a:rPr lang="en-GB" smtClean="0"/>
              <a:t>‹#›</a:t>
            </a:fld>
            <a:endParaRPr lang="en-GB"/>
          </a:p>
        </p:txBody>
      </p:sp>
    </p:spTree>
    <p:extLst>
      <p:ext uri="{BB962C8B-B14F-4D97-AF65-F5344CB8AC3E}">
        <p14:creationId xmlns:p14="http://schemas.microsoft.com/office/powerpoint/2010/main" val="2423203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1693-E90E-5962-F761-A1C6A9FE5D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A77F3C9-07B3-FC4D-3DCC-F126F4228E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D94F459-598E-B5AE-950A-AF9AC30899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F993AB-4EC0-D86F-9495-995F84FF10E2}"/>
              </a:ext>
            </a:extLst>
          </p:cNvPr>
          <p:cNvSpPr>
            <a:spLocks noGrp="1"/>
          </p:cNvSpPr>
          <p:nvPr>
            <p:ph type="dt" sz="half" idx="10"/>
          </p:nvPr>
        </p:nvSpPr>
        <p:spPr/>
        <p:txBody>
          <a:bodyPr/>
          <a:lstStyle/>
          <a:p>
            <a:fld id="{B07E385F-D63C-46FD-BADD-663BCD7B41D3}" type="datetimeFigureOut">
              <a:rPr lang="en-GB" smtClean="0"/>
              <a:t>04/02/2025</a:t>
            </a:fld>
            <a:endParaRPr lang="en-GB"/>
          </a:p>
        </p:txBody>
      </p:sp>
      <p:sp>
        <p:nvSpPr>
          <p:cNvPr id="6" name="Footer Placeholder 5">
            <a:extLst>
              <a:ext uri="{FF2B5EF4-FFF2-40B4-BE49-F238E27FC236}">
                <a16:creationId xmlns:a16="http://schemas.microsoft.com/office/drawing/2014/main" id="{54F8C719-0E3D-6A88-96AB-D06B39CC13B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0F81378-1386-A5CC-8450-AF8D3D52500F}"/>
              </a:ext>
            </a:extLst>
          </p:cNvPr>
          <p:cNvSpPr>
            <a:spLocks noGrp="1"/>
          </p:cNvSpPr>
          <p:nvPr>
            <p:ph type="sldNum" sz="quarter" idx="12"/>
          </p:nvPr>
        </p:nvSpPr>
        <p:spPr/>
        <p:txBody>
          <a:bodyPr/>
          <a:lstStyle/>
          <a:p>
            <a:fld id="{323AB5DC-A0BB-4BCA-9043-39C08689FED1}" type="slidenum">
              <a:rPr lang="en-GB" smtClean="0"/>
              <a:t>‹#›</a:t>
            </a:fld>
            <a:endParaRPr lang="en-GB"/>
          </a:p>
        </p:txBody>
      </p:sp>
    </p:spTree>
    <p:extLst>
      <p:ext uri="{BB962C8B-B14F-4D97-AF65-F5344CB8AC3E}">
        <p14:creationId xmlns:p14="http://schemas.microsoft.com/office/powerpoint/2010/main" val="809530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FD720A-84CE-EDB5-02A6-94A0AC823C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A2221A1-EC95-4BC2-9032-F1D8C89356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879493-91D8-2C26-693C-BA4C8771F5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07E385F-D63C-46FD-BADD-663BCD7B41D3}" type="datetimeFigureOut">
              <a:rPr lang="en-GB" smtClean="0"/>
              <a:t>04/02/2025</a:t>
            </a:fld>
            <a:endParaRPr lang="en-GB"/>
          </a:p>
        </p:txBody>
      </p:sp>
      <p:sp>
        <p:nvSpPr>
          <p:cNvPr id="5" name="Footer Placeholder 4">
            <a:extLst>
              <a:ext uri="{FF2B5EF4-FFF2-40B4-BE49-F238E27FC236}">
                <a16:creationId xmlns:a16="http://schemas.microsoft.com/office/drawing/2014/main" id="{5186EBBC-B583-6246-75F5-9738DE596D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875B463E-B1C5-DC67-F3C0-51A06CC485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3AB5DC-A0BB-4BCA-9043-39C08689FED1}" type="slidenum">
              <a:rPr lang="en-GB" smtClean="0"/>
              <a:t>‹#›</a:t>
            </a:fld>
            <a:endParaRPr lang="en-GB"/>
          </a:p>
        </p:txBody>
      </p:sp>
    </p:spTree>
    <p:extLst>
      <p:ext uri="{BB962C8B-B14F-4D97-AF65-F5344CB8AC3E}">
        <p14:creationId xmlns:p14="http://schemas.microsoft.com/office/powerpoint/2010/main" val="1390995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06655F-4502-23E2-BF1C-071FA2E13CBF}"/>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a:t>Week 4: Labs</a:t>
            </a:r>
            <a:endParaRPr lang="en-GB" dirty="0"/>
          </a:p>
        </p:txBody>
      </p:sp>
      <p:sp>
        <p:nvSpPr>
          <p:cNvPr id="7" name="Content Placeholder 2">
            <a:extLst>
              <a:ext uri="{FF2B5EF4-FFF2-40B4-BE49-F238E27FC236}">
                <a16:creationId xmlns:a16="http://schemas.microsoft.com/office/drawing/2014/main" id="{74838F36-D82C-29BC-6778-1B623DD16A4C}"/>
              </a:ext>
            </a:extLst>
          </p:cNvPr>
          <p:cNvSpPr txBox="1">
            <a:spLocks/>
          </p:cNvSpPr>
          <p:nvPr/>
        </p:nvSpPr>
        <p:spPr>
          <a:xfrm>
            <a:off x="838200" y="1474839"/>
            <a:ext cx="10515600" cy="4702124"/>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b="1">
                <a:latin typeface="Slack-Lato"/>
              </a:rPr>
              <a:t>Each group will choose a social media platform (Facebook/Instagram, X (Twitter), Blue sky, Mastodon, etc)</a:t>
            </a:r>
          </a:p>
          <a:p>
            <a:pPr algn="l"/>
            <a:r>
              <a:rPr lang="en-GB" b="1">
                <a:latin typeface="Slack-Lato"/>
              </a:rPr>
              <a:t>In groups, have a look at the Terms and conditions and Privacy policy. Discuss the questions below and make a poster with key findings</a:t>
            </a:r>
          </a:p>
          <a:p>
            <a:pPr marL="514350" indent="-514350" algn="l">
              <a:buFont typeface="+mj-lt"/>
              <a:buAutoNum type="arabicPeriod"/>
            </a:pPr>
            <a:r>
              <a:rPr lang="en-GB">
                <a:latin typeface="Slack-Lato"/>
              </a:rPr>
              <a:t>What data does this platform collect about the users and how do they store them?</a:t>
            </a:r>
          </a:p>
          <a:p>
            <a:pPr marL="514350" indent="-514350" algn="l">
              <a:buFont typeface="+mj-lt"/>
              <a:buAutoNum type="arabicPeriod"/>
            </a:pPr>
            <a:r>
              <a:rPr lang="en-GB">
                <a:latin typeface="Slack-Lato"/>
              </a:rPr>
              <a:t>Are they allowed to share or sell data to third parties? If so, under what conditions?</a:t>
            </a:r>
          </a:p>
          <a:p>
            <a:pPr marL="514350" indent="-514350" algn="l">
              <a:buFont typeface="+mj-lt"/>
              <a:buAutoNum type="arabicPeriod"/>
            </a:pPr>
            <a:r>
              <a:rPr lang="en-GB">
                <a:latin typeface="Slack-Lato"/>
              </a:rPr>
              <a:t>Do you think this platform follows the rules of data ethics? Why/why not?</a:t>
            </a:r>
          </a:p>
          <a:p>
            <a:pPr marL="514350" indent="-514350" algn="l">
              <a:buFont typeface="+mj-lt"/>
              <a:buAutoNum type="arabicPeriod"/>
            </a:pPr>
            <a:r>
              <a:rPr lang="en-GB">
                <a:latin typeface="Slack-Lato"/>
              </a:rPr>
              <a:t>What are the possible consequences of these data practices for the users, and for the wider community? May it impact some groups more than others? Try to apply an intersectional approach.</a:t>
            </a:r>
          </a:p>
          <a:p>
            <a:pPr marL="514350" indent="-514350" algn="l">
              <a:buFont typeface="+mj-lt"/>
              <a:buAutoNum type="arabicPeriod"/>
            </a:pPr>
            <a:r>
              <a:rPr lang="en-GB">
                <a:latin typeface="Slack-Lato"/>
              </a:rPr>
              <a:t>Can you propose any alternatives to particular aspects of the policies you believe should be changed, if there are any?</a:t>
            </a:r>
          </a:p>
          <a:p>
            <a:endParaRPr lang="en-GB" dirty="0"/>
          </a:p>
        </p:txBody>
      </p:sp>
    </p:spTree>
    <p:extLst>
      <p:ext uri="{BB962C8B-B14F-4D97-AF65-F5344CB8AC3E}">
        <p14:creationId xmlns:p14="http://schemas.microsoft.com/office/powerpoint/2010/main" val="4233726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TotalTime>
  <Words>163</Words>
  <Application>Microsoft Office PowerPoint</Application>
  <PresentationFormat>Widescreen</PresentationFormat>
  <Paragraphs>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Slack-Lato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Rosie Walker</dc:creator>
  <cp:lastModifiedBy>Rosie Walker</cp:lastModifiedBy>
  <cp:revision>1</cp:revision>
  <dcterms:created xsi:type="dcterms:W3CDTF">2025-02-04T11:19:36Z</dcterms:created>
  <dcterms:modified xsi:type="dcterms:W3CDTF">2025-02-04T11:23:13Z</dcterms:modified>
</cp:coreProperties>
</file>