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Waterscope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Aaron, Katie, Monica, Sajan and Nathan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 and Context - Aaron</a:t>
            </a:r>
            <a:endParaRPr sz="3600"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Waterscope - History and Aims</a:t>
            </a:r>
            <a:endParaRPr sz="22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Founded in 2015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Combat lack of safe water access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Design of a simple, fast, water testing kit</a:t>
            </a:r>
            <a:endParaRPr sz="16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The Problem - a new filtration system</a:t>
            </a:r>
            <a:endParaRPr sz="22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Current method details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Proposed Approaches</a:t>
            </a:r>
            <a:endParaRPr sz="1600"/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Additional force applied in original system</a:t>
            </a:r>
            <a:endParaRPr sz="1600"/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Vacuum method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1542250"/>
            <a:ext cx="3876600" cy="18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Technical Details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and Models</a:t>
            </a:r>
            <a:endParaRPr sz="3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 Nathan</a:t>
            </a:r>
            <a:endParaRPr sz="3600"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40019" l="0" r="0" t="0"/>
          <a:stretch/>
        </p:blipFill>
        <p:spPr>
          <a:xfrm>
            <a:off x="4188350" y="542175"/>
            <a:ext cx="4856476" cy="411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55025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Management Plan - Sajan</a:t>
            </a:r>
            <a:endParaRPr sz="3600"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34700" y="1450200"/>
            <a:ext cx="8520600" cy="27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Timeline</a:t>
            </a:r>
            <a:endParaRPr sz="22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Gantt Chart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Skills &amp; Training Required</a:t>
            </a:r>
            <a:endParaRPr sz="22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CAD/Modelling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3D Printing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Laser/Plasma Cutting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Web Design</a:t>
            </a:r>
            <a:endParaRPr sz="16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Team Member Strengths &amp; Weaknesses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Costing &amp; Parts - Katie</a:t>
            </a:r>
            <a:endParaRPr sz="3600"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26700" y="116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Supply of certain components from WaterScope</a:t>
            </a:r>
            <a:endParaRPr sz="22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Filters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Pump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Syringes to compare methods</a:t>
            </a:r>
            <a:endParaRPr sz="16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External Ordering</a:t>
            </a:r>
            <a:endParaRPr sz="22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Vacuum Flask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Bungs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Rubber tubing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Funnel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Risk Assessment &amp; Contingency Plan - Monica</a:t>
            </a:r>
            <a:endParaRPr sz="3600"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679075"/>
            <a:ext cx="8520600" cy="28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Risks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Glass breaking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Tool-related injuries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Project Issues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Sealing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Insufficient vacuum generation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Contact problems with WaterScope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 distribution errors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