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75" d="100"/>
          <a:sy n="75" d="100"/>
        </p:scale>
        <p:origin x="39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8F760-1A2B-4F00-8065-8E66CEF4658E}" type="datetimeFigureOut">
              <a:rPr lang="zh-CN" altLang="en-US" smtClean="0"/>
              <a:t>2024/04/11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38BB9-E0C5-4662-A8D6-54233630E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3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141B0-AF59-4711-9A23-688B847FF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485F22-7CAC-497D-BF94-7F18D73DA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AD3F97-3A8E-436C-BEBB-397188F3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A693-C858-4454-862A-A46573A79E8B}" type="datetimeFigureOut">
              <a:rPr lang="zh-CN" altLang="en-US" smtClean="0"/>
              <a:t>2024/04/11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32E4B-D7BB-4116-8636-192C24A8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F59EB2-6A24-4341-B514-F21D9922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3288-5324-42E6-9289-9E4BD3876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49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4250E-4B80-4A69-BA72-08564085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6970B9-040D-4693-8644-9482D7920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5B20B-8DA8-466B-B805-6005F8338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A693-C858-4454-862A-A46573A79E8B}" type="datetimeFigureOut">
              <a:rPr lang="zh-CN" altLang="en-US" smtClean="0"/>
              <a:t>2024/04/11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FE278C-6C97-47C3-B3E3-5626C815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D38FB-A214-4F9E-95B6-924D6640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3288-5324-42E6-9289-9E4BD3876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67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F53C62-3C70-43E0-B548-84A0C82CB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E111FF-A016-42A1-8D56-626B2C2CE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10577-C68A-4012-B383-C9EB1B20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A693-C858-4454-862A-A46573A79E8B}" type="datetimeFigureOut">
              <a:rPr lang="zh-CN" altLang="en-US" smtClean="0"/>
              <a:t>2024/04/11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649E44-F3A5-41FE-A735-3FC851952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3DB190-6676-49AE-B863-52B3EBBA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3288-5324-42E6-9289-9E4BD3876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11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E995C-E1D4-4630-9000-B2F23330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7FD883-7C5B-4B92-828C-F165ACE2D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2823AF-8777-40CF-B306-DC854FFA8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A693-C858-4454-862A-A46573A79E8B}" type="datetimeFigureOut">
              <a:rPr lang="zh-CN" altLang="en-US" smtClean="0"/>
              <a:t>2024/04/11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9B71F4-7936-449C-924F-D71FA0B6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D4ABB4-9DB1-4405-B1A2-BB94621C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3288-5324-42E6-9289-9E4BD3876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0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E84B3-29F4-45EC-857B-E2C871082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21C601-FE52-49C5-80E3-3979F3E11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13A62D-7D6D-4458-951F-5C08D941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A693-C858-4454-862A-A46573A79E8B}" type="datetimeFigureOut">
              <a:rPr lang="zh-CN" altLang="en-US" smtClean="0"/>
              <a:t>2024/04/11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1B9BBC-387E-4F5E-8F2C-BFE43371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5C5016-E035-43D5-B6F1-BE9D11C3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3288-5324-42E6-9289-9E4BD3876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7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3FCD7-7CF8-420D-9616-1C6F3AC27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9771C-741A-47E6-8FFD-F41781CF6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8BFB31-F533-4025-8476-9097F300B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8ABC56-A1FB-44D3-926A-72AEFF1EC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A693-C858-4454-862A-A46573A79E8B}" type="datetimeFigureOut">
              <a:rPr lang="zh-CN" altLang="en-US" smtClean="0"/>
              <a:t>2024/04/11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507D18-BFE1-4BE6-9EB7-3FAA2467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296AF1-9B82-4B87-81B7-636CE68D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3288-5324-42E6-9289-9E4BD3876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52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36E19-6989-4706-9928-2585114E6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159EEB-8131-47F3-9B81-CDE183EB2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C98FB2-A80B-44B9-B9D1-FC8E0E955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87C632-8D75-4C4D-B8B7-A36562FD8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852E80-E929-4598-83CF-C4FEA24E2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64A605-17A3-4353-8DBE-1C1A427B5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A693-C858-4454-862A-A46573A79E8B}" type="datetimeFigureOut">
              <a:rPr lang="zh-CN" altLang="en-US" smtClean="0"/>
              <a:t>2024/04/11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9F8013-930B-4989-A7BF-2735E457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1246F2-7DA6-4A12-9C77-56709B3E0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3288-5324-42E6-9289-9E4BD3876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01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26618-F308-4FDE-8CC1-C3D915E4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798C5C-33D4-4D90-B445-0188F6C7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A693-C858-4454-862A-A46573A79E8B}" type="datetimeFigureOut">
              <a:rPr lang="zh-CN" altLang="en-US" smtClean="0"/>
              <a:t>2024/04/11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41F78F-0A62-429F-96B8-A285277A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CBF686-0E8C-41A9-BFBD-0F3BD697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3288-5324-42E6-9289-9E4BD3876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95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43EAA4-B4DD-4380-B194-4A664ECD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A693-C858-4454-862A-A46573A79E8B}" type="datetimeFigureOut">
              <a:rPr lang="zh-CN" altLang="en-US" smtClean="0"/>
              <a:t>2024/04/11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40478B-5A08-4ED7-9DEB-4F20951CD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BBFAAB-773C-4DBD-92CE-BBEB730A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3288-5324-42E6-9289-9E4BD3876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40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FB8CB-C946-4D92-88BE-1A6EFDAB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F930B4-9073-4450-A865-767842E9D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2C25FB-0C22-40DF-87E1-CB632D350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0BC1E-6816-4316-9CD5-BC77C38A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A693-C858-4454-862A-A46573A79E8B}" type="datetimeFigureOut">
              <a:rPr lang="zh-CN" altLang="en-US" smtClean="0"/>
              <a:t>2024/04/11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568972-674B-4A43-A109-263AD948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8A848F-9338-4EF2-BCAF-4F567762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3288-5324-42E6-9289-9E4BD3876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58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3F4B4-B5BC-4294-9257-A4353DB2A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C9B82E-7B02-4889-A91B-875674601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F25C5B-7DA4-4FE6-91CC-8865C9FA5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E36D7F-4554-402E-B454-61AE843AA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A693-C858-4454-862A-A46573A79E8B}" type="datetimeFigureOut">
              <a:rPr lang="zh-CN" altLang="en-US" smtClean="0"/>
              <a:t>2024/04/11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A021EF-C831-4296-A7DE-E0997B9C3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B1879-D2F3-4501-9FC4-E1AAF2D8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3288-5324-42E6-9289-9E4BD3876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80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3A4A12-09B3-4B14-A028-E2B5D3D3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383041-90F7-4D83-9B09-50F23B42F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CE95D-2751-4DDD-80FE-C4958CE08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1A693-C858-4454-862A-A46573A79E8B}" type="datetimeFigureOut">
              <a:rPr lang="zh-CN" altLang="en-US" smtClean="0"/>
              <a:t>2024/04/11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8E5F6A-24E8-4D81-8638-272A60B09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7FA0CB-65D9-4B34-A551-8F35378F4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93288-5324-42E6-9289-9E4BD3876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01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2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1F9315DD-7D57-4546-9752-58FC23BC3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125" y="1639354"/>
            <a:ext cx="1080000" cy="1080000"/>
          </a:xfrm>
          <a:prstGeom prst="rect">
            <a:avLst/>
          </a:prstGeom>
          <a:ln>
            <a:noFill/>
          </a:ln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2054C313-ACD6-471A-9F9E-3D4A1EFE0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303" y="504977"/>
            <a:ext cx="1080000" cy="1080000"/>
          </a:xfrm>
          <a:prstGeom prst="rect">
            <a:avLst/>
          </a:prstGeom>
          <a:ln>
            <a:noFill/>
          </a:ln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7615C03B-4EC7-4A61-9438-55C78F02E3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303" y="1639354"/>
            <a:ext cx="1080000" cy="1080000"/>
          </a:xfrm>
          <a:prstGeom prst="rect">
            <a:avLst/>
          </a:prstGeom>
          <a:ln>
            <a:noFill/>
          </a:ln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CE6074B-901D-4E1B-933E-776C1B527A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534" y="504977"/>
            <a:ext cx="1080000" cy="1080000"/>
          </a:xfrm>
          <a:prstGeom prst="rect">
            <a:avLst/>
          </a:prstGeom>
          <a:ln>
            <a:noFill/>
          </a:ln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08780BFD-BF61-4D70-9436-07680CB49A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410" y="1639354"/>
            <a:ext cx="1088538" cy="1080000"/>
          </a:xfrm>
          <a:prstGeom prst="rect">
            <a:avLst/>
          </a:prstGeom>
          <a:ln>
            <a:noFill/>
          </a:ln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C1EF2C8F-52D3-480C-A0DE-099833193A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879" y="504977"/>
            <a:ext cx="1080000" cy="1080000"/>
          </a:xfrm>
          <a:prstGeom prst="rect">
            <a:avLst/>
          </a:prstGeom>
          <a:ln>
            <a:noFill/>
          </a:ln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43C9B5C2-5444-4EAC-B11F-051CBA8270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64" y="504977"/>
            <a:ext cx="1080000" cy="1080000"/>
          </a:xfrm>
          <a:prstGeom prst="rect">
            <a:avLst/>
          </a:prstGeom>
          <a:ln>
            <a:noFill/>
          </a:ln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232EC1BF-C447-4988-8A2D-2E152194A8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056" y="1639354"/>
            <a:ext cx="1080000" cy="1080000"/>
          </a:xfrm>
          <a:prstGeom prst="rect">
            <a:avLst/>
          </a:prstGeom>
          <a:ln>
            <a:noFill/>
          </a:ln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7F4462D9-5292-46AB-8AE5-28BA8C2CF2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233" y="1639354"/>
            <a:ext cx="1080000" cy="1080000"/>
          </a:xfrm>
          <a:prstGeom prst="rect">
            <a:avLst/>
          </a:prstGeom>
          <a:ln>
            <a:noFill/>
          </a:ln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E86EB432-73D8-4A39-81F2-8C2697424F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419" y="504977"/>
            <a:ext cx="1080000" cy="1080000"/>
          </a:xfrm>
          <a:prstGeom prst="rect">
            <a:avLst/>
          </a:prstGeom>
          <a:ln>
            <a:noFill/>
          </a:ln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F3028937-AB99-4E8E-BA2E-54898A35F1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879" y="1639354"/>
            <a:ext cx="1080000" cy="1080000"/>
          </a:xfrm>
          <a:prstGeom prst="rect">
            <a:avLst/>
          </a:prstGeom>
          <a:ln>
            <a:noFill/>
          </a:ln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2CA56C94-4D27-427A-9BDF-E43EACEB53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49" y="504977"/>
            <a:ext cx="1080000" cy="1080000"/>
          </a:xfrm>
          <a:prstGeom prst="rect">
            <a:avLst/>
          </a:prstGeom>
          <a:ln>
            <a:noFill/>
          </a:ln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0CE865FF-7C09-42B9-9CD6-390AAE86B56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303" y="2773731"/>
            <a:ext cx="1080000" cy="1080000"/>
          </a:xfrm>
          <a:prstGeom prst="rect">
            <a:avLst/>
          </a:prstGeom>
          <a:ln>
            <a:noFill/>
          </a:ln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B38A1C02-BE90-4123-A14F-5C13E30F3A5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534" y="2773731"/>
            <a:ext cx="1080000" cy="1080000"/>
          </a:xfrm>
          <a:prstGeom prst="rect">
            <a:avLst/>
          </a:prstGeom>
          <a:ln>
            <a:noFill/>
          </a:ln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8CCBCF9A-A496-49B6-B1FB-943E47B8F0E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879" y="2773731"/>
            <a:ext cx="1080000" cy="1080000"/>
          </a:xfrm>
          <a:prstGeom prst="rect">
            <a:avLst/>
          </a:prstGeom>
          <a:ln>
            <a:noFill/>
          </a:ln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0375B454-0CD9-4639-96C5-4FE29602BE6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64" y="2773731"/>
            <a:ext cx="1080000" cy="1080000"/>
          </a:xfrm>
          <a:prstGeom prst="rect">
            <a:avLst/>
          </a:prstGeom>
          <a:ln>
            <a:noFill/>
          </a:ln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B2A7DE2C-6CAE-4B44-A157-82EFF7A4E63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49" y="2773731"/>
            <a:ext cx="1080000" cy="1080000"/>
          </a:xfrm>
          <a:prstGeom prst="rect">
            <a:avLst/>
          </a:prstGeom>
          <a:ln>
            <a:noFill/>
          </a:ln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860C6F60-6F76-4B7C-B665-CE189D53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419" y="2773731"/>
            <a:ext cx="1080000" cy="1080000"/>
          </a:xfrm>
          <a:prstGeom prst="rect">
            <a:avLst/>
          </a:prstGeom>
          <a:ln>
            <a:noFill/>
          </a:ln>
        </p:spPr>
      </p:pic>
      <p:sp>
        <p:nvSpPr>
          <p:cNvPr id="66" name="文本框 65">
            <a:extLst>
              <a:ext uri="{FF2B5EF4-FFF2-40B4-BE49-F238E27FC236}">
                <a16:creationId xmlns:a16="http://schemas.microsoft.com/office/drawing/2014/main" id="{6DB01A4F-FB4E-4989-A483-E17DF9FF18D7}"/>
              </a:ext>
            </a:extLst>
          </p:cNvPr>
          <p:cNvSpPr txBox="1"/>
          <p:nvPr/>
        </p:nvSpPr>
        <p:spPr>
          <a:xfrm>
            <a:off x="1169714" y="89108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输入图像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46160F0-4701-4AEB-B72A-626DEE25D933}"/>
              </a:ext>
            </a:extLst>
          </p:cNvPr>
          <p:cNvSpPr txBox="1"/>
          <p:nvPr/>
        </p:nvSpPr>
        <p:spPr>
          <a:xfrm>
            <a:off x="1169714" y="202546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控制种子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528F9AB-93FD-4588-80C9-6A90766F71FF}"/>
              </a:ext>
            </a:extLst>
          </p:cNvPr>
          <p:cNvSpPr txBox="1"/>
          <p:nvPr/>
        </p:nvSpPr>
        <p:spPr>
          <a:xfrm>
            <a:off x="1169713" y="315984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分割结果</a:t>
            </a:r>
          </a:p>
        </p:txBody>
      </p:sp>
    </p:spTree>
    <p:extLst>
      <p:ext uri="{BB962C8B-B14F-4D97-AF65-F5344CB8AC3E}">
        <p14:creationId xmlns:p14="http://schemas.microsoft.com/office/powerpoint/2010/main" val="220670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3B4CEE4-FE56-43E7-9EFF-53AC160D1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588" y="2056101"/>
            <a:ext cx="2160000" cy="2160000"/>
          </a:xfrm>
          <a:prstGeom prst="rect">
            <a:avLst/>
          </a:prstGeom>
          <a:ln>
            <a:solidFill>
              <a:schemeClr val="accent1"/>
            </a:solidFill>
          </a:ln>
          <a:scene3d>
            <a:camera prst="orthographicFront">
              <a:rot lat="3148846" lon="20097211" rev="20460074"/>
            </a:camera>
            <a:lightRig rig="threePt" dir="t"/>
          </a:scene3d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9CC67058-6DBB-48E9-B73C-828E7D0026DE}"/>
              </a:ext>
            </a:extLst>
          </p:cNvPr>
          <p:cNvSpPr/>
          <p:nvPr/>
        </p:nvSpPr>
        <p:spPr>
          <a:xfrm>
            <a:off x="7217438" y="104284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381BED1-05E2-4C2A-8878-7F019B2142DA}"/>
              </a:ext>
            </a:extLst>
          </p:cNvPr>
          <p:cNvSpPr/>
          <p:nvPr/>
        </p:nvSpPr>
        <p:spPr>
          <a:xfrm>
            <a:off x="7217438" y="4770023"/>
            <a:ext cx="360000" cy="36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277" name="组合 276">
            <a:extLst>
              <a:ext uri="{FF2B5EF4-FFF2-40B4-BE49-F238E27FC236}">
                <a16:creationId xmlns:a16="http://schemas.microsoft.com/office/drawing/2014/main" id="{5FE31476-A029-4B1B-AF73-01E24CFE8154}"/>
              </a:ext>
            </a:extLst>
          </p:cNvPr>
          <p:cNvGrpSpPr/>
          <p:nvPr/>
        </p:nvGrpSpPr>
        <p:grpSpPr>
          <a:xfrm>
            <a:off x="5991349" y="1895895"/>
            <a:ext cx="2812178" cy="2613152"/>
            <a:chOff x="4454649" y="1883195"/>
            <a:chExt cx="2812178" cy="2613152"/>
          </a:xfrm>
        </p:grpSpPr>
        <p:grpSp>
          <p:nvGrpSpPr>
            <p:cNvPr id="201" name="组合 200">
              <a:extLst>
                <a:ext uri="{FF2B5EF4-FFF2-40B4-BE49-F238E27FC236}">
                  <a16:creationId xmlns:a16="http://schemas.microsoft.com/office/drawing/2014/main" id="{EFECE776-B248-4386-A482-B24102C8E4CA}"/>
                </a:ext>
              </a:extLst>
            </p:cNvPr>
            <p:cNvGrpSpPr/>
            <p:nvPr/>
          </p:nvGrpSpPr>
          <p:grpSpPr>
            <a:xfrm>
              <a:off x="4454649" y="1883195"/>
              <a:ext cx="2812178" cy="2613152"/>
              <a:chOff x="7342795" y="1171128"/>
              <a:chExt cx="3169999" cy="2894584"/>
            </a:xfrm>
            <a:scene3d>
              <a:camera prst="orthographicFront">
                <a:rot lat="2658530" lon="21119939" rev="20770406"/>
              </a:camera>
              <a:lightRig rig="threePt" dir="t"/>
            </a:scene3d>
          </p:grpSpPr>
          <p:pic>
            <p:nvPicPr>
              <p:cNvPr id="184" name="图片 183">
                <a:extLst>
                  <a:ext uri="{FF2B5EF4-FFF2-40B4-BE49-F238E27FC236}">
                    <a16:creationId xmlns:a16="http://schemas.microsoft.com/office/drawing/2014/main" id="{D8B7B44B-25BD-4CBE-BC33-6CFF5AF348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42795" y="1171128"/>
                <a:ext cx="720000" cy="7103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86" name="图片 185">
                <a:extLst>
                  <a:ext uri="{FF2B5EF4-FFF2-40B4-BE49-F238E27FC236}">
                    <a16:creationId xmlns:a16="http://schemas.microsoft.com/office/drawing/2014/main" id="{E9A95DC2-6BB1-4559-A039-E11AFE83D7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67795" y="1171128"/>
                <a:ext cx="720000" cy="72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88" name="图片 187">
                <a:extLst>
                  <a:ext uri="{FF2B5EF4-FFF2-40B4-BE49-F238E27FC236}">
                    <a16:creationId xmlns:a16="http://schemas.microsoft.com/office/drawing/2014/main" id="{A78C2144-3FD5-4C00-AABB-16081E0DCC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92794" y="1171128"/>
                <a:ext cx="720000" cy="716757"/>
              </a:xfrm>
              <a:prstGeom prst="rect">
                <a:avLst/>
              </a:prstGeom>
              <a:ln w="38100">
                <a:solidFill>
                  <a:schemeClr val="accent2"/>
                </a:solidFill>
              </a:ln>
            </p:spPr>
          </p:pic>
          <p:pic>
            <p:nvPicPr>
              <p:cNvPr id="190" name="图片 189">
                <a:extLst>
                  <a:ext uri="{FF2B5EF4-FFF2-40B4-BE49-F238E27FC236}">
                    <a16:creationId xmlns:a16="http://schemas.microsoft.com/office/drawing/2014/main" id="{41D90066-7C0C-4B22-A378-16436E173F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42795" y="2264870"/>
                <a:ext cx="720000" cy="70714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92" name="图片 191">
                <a:extLst>
                  <a:ext uri="{FF2B5EF4-FFF2-40B4-BE49-F238E27FC236}">
                    <a16:creationId xmlns:a16="http://schemas.microsoft.com/office/drawing/2014/main" id="{D805FA44-C5D5-4F15-8E4F-B4CCF90483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92794" y="3368212"/>
                <a:ext cx="720000" cy="6975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94" name="图片 193">
                <a:extLst>
                  <a:ext uri="{FF2B5EF4-FFF2-40B4-BE49-F238E27FC236}">
                    <a16:creationId xmlns:a16="http://schemas.microsoft.com/office/drawing/2014/main" id="{D99CB50B-C12C-45BD-A28B-1442919CB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92794" y="2274477"/>
                <a:ext cx="720000" cy="70714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96" name="图片 195">
                <a:extLst>
                  <a:ext uri="{FF2B5EF4-FFF2-40B4-BE49-F238E27FC236}">
                    <a16:creationId xmlns:a16="http://schemas.microsoft.com/office/drawing/2014/main" id="{B9F19A5E-EC2E-4625-91EE-B890D0527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42795" y="3355442"/>
                <a:ext cx="720000" cy="710270"/>
              </a:xfrm>
              <a:prstGeom prst="rect">
                <a:avLst/>
              </a:prstGeom>
              <a:ln w="38100">
                <a:solidFill>
                  <a:schemeClr val="accent6"/>
                </a:solidFill>
              </a:ln>
            </p:spPr>
          </p:pic>
          <p:pic>
            <p:nvPicPr>
              <p:cNvPr id="198" name="图片 197">
                <a:extLst>
                  <a:ext uri="{FF2B5EF4-FFF2-40B4-BE49-F238E27FC236}">
                    <a16:creationId xmlns:a16="http://schemas.microsoft.com/office/drawing/2014/main" id="{EF157FD5-A2CE-4040-8F46-E07DDC9B48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67794" y="3355442"/>
                <a:ext cx="720000" cy="71027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00" name="图片 199">
                <a:extLst>
                  <a:ext uri="{FF2B5EF4-FFF2-40B4-BE49-F238E27FC236}">
                    <a16:creationId xmlns:a16="http://schemas.microsoft.com/office/drawing/2014/main" id="{62F5506F-8043-4CDF-82EA-B2AB3135B6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67795" y="2269801"/>
                <a:ext cx="720000" cy="70696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240" name="组合 239">
              <a:extLst>
                <a:ext uri="{FF2B5EF4-FFF2-40B4-BE49-F238E27FC236}">
                  <a16:creationId xmlns:a16="http://schemas.microsoft.com/office/drawing/2014/main" id="{E62EF8C7-B3E0-4F17-99C6-603F904D0158}"/>
                </a:ext>
              </a:extLst>
            </p:cNvPr>
            <p:cNvGrpSpPr/>
            <p:nvPr/>
          </p:nvGrpSpPr>
          <p:grpSpPr>
            <a:xfrm rot="5400000">
              <a:off x="5307562" y="2264638"/>
              <a:ext cx="341805" cy="308334"/>
              <a:chOff x="7505019" y="1881443"/>
              <a:chExt cx="356360" cy="383428"/>
            </a:xfrm>
          </p:grpSpPr>
          <p:cxnSp>
            <p:nvCxnSpPr>
              <p:cNvPr id="241" name="连接符: 曲线 240">
                <a:extLst>
                  <a:ext uri="{FF2B5EF4-FFF2-40B4-BE49-F238E27FC236}">
                    <a16:creationId xmlns:a16="http://schemas.microsoft.com/office/drawing/2014/main" id="{113D0260-6F46-46AF-BA8C-90B210CB4D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412193" y="1974269"/>
                <a:ext cx="383428" cy="197775"/>
              </a:xfrm>
              <a:prstGeom prst="curvedConnector3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42" name="连接符: 曲线 241">
                <a:extLst>
                  <a:ext uri="{FF2B5EF4-FFF2-40B4-BE49-F238E27FC236}">
                    <a16:creationId xmlns:a16="http://schemas.microsoft.com/office/drawing/2014/main" id="{1C2D6E1B-E5EB-475C-BD84-F15E328244E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93595" y="1997086"/>
                <a:ext cx="376985" cy="158583"/>
              </a:xfrm>
              <a:prstGeom prst="curvedConnector3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44" name="组合 243">
              <a:extLst>
                <a:ext uri="{FF2B5EF4-FFF2-40B4-BE49-F238E27FC236}">
                  <a16:creationId xmlns:a16="http://schemas.microsoft.com/office/drawing/2014/main" id="{3757C8EF-84DB-48C6-BDE7-267A2BA8A6E7}"/>
                </a:ext>
              </a:extLst>
            </p:cNvPr>
            <p:cNvGrpSpPr/>
            <p:nvPr/>
          </p:nvGrpSpPr>
          <p:grpSpPr>
            <a:xfrm rot="5400000">
              <a:off x="6387365" y="2435542"/>
              <a:ext cx="341805" cy="308334"/>
              <a:chOff x="7505019" y="1881443"/>
              <a:chExt cx="356360" cy="383428"/>
            </a:xfrm>
          </p:grpSpPr>
          <p:cxnSp>
            <p:nvCxnSpPr>
              <p:cNvPr id="245" name="连接符: 曲线 244">
                <a:extLst>
                  <a:ext uri="{FF2B5EF4-FFF2-40B4-BE49-F238E27FC236}">
                    <a16:creationId xmlns:a16="http://schemas.microsoft.com/office/drawing/2014/main" id="{4676235E-5414-477F-A6C7-4B83B8BF283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412193" y="1974269"/>
                <a:ext cx="383428" cy="197775"/>
              </a:xfrm>
              <a:prstGeom prst="curvedConnector3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46" name="连接符: 曲线 245">
                <a:extLst>
                  <a:ext uri="{FF2B5EF4-FFF2-40B4-BE49-F238E27FC236}">
                    <a16:creationId xmlns:a16="http://schemas.microsoft.com/office/drawing/2014/main" id="{B05B98ED-2E36-4587-B88C-BA3A11EF83E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93595" y="1997086"/>
                <a:ext cx="376985" cy="158583"/>
              </a:xfrm>
              <a:prstGeom prst="curvedConnector3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47" name="组合 246">
              <a:extLst>
                <a:ext uri="{FF2B5EF4-FFF2-40B4-BE49-F238E27FC236}">
                  <a16:creationId xmlns:a16="http://schemas.microsoft.com/office/drawing/2014/main" id="{AEC6F5CF-392D-40F9-90FF-E73E1C53D7B9}"/>
                </a:ext>
              </a:extLst>
            </p:cNvPr>
            <p:cNvGrpSpPr/>
            <p:nvPr/>
          </p:nvGrpSpPr>
          <p:grpSpPr>
            <a:xfrm rot="5400000">
              <a:off x="5129762" y="2950438"/>
              <a:ext cx="341805" cy="308334"/>
              <a:chOff x="7505019" y="1881443"/>
              <a:chExt cx="356360" cy="383428"/>
            </a:xfrm>
          </p:grpSpPr>
          <p:cxnSp>
            <p:nvCxnSpPr>
              <p:cNvPr id="248" name="连接符: 曲线 247">
                <a:extLst>
                  <a:ext uri="{FF2B5EF4-FFF2-40B4-BE49-F238E27FC236}">
                    <a16:creationId xmlns:a16="http://schemas.microsoft.com/office/drawing/2014/main" id="{39A094CF-D152-4939-BE78-00AF03E0C84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412193" y="1974269"/>
                <a:ext cx="383428" cy="197775"/>
              </a:xfrm>
              <a:prstGeom prst="curvedConnector3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49" name="连接符: 曲线 248">
                <a:extLst>
                  <a:ext uri="{FF2B5EF4-FFF2-40B4-BE49-F238E27FC236}">
                    <a16:creationId xmlns:a16="http://schemas.microsoft.com/office/drawing/2014/main" id="{EB35DE29-BEAE-42DD-B30E-7778B9DC31A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93595" y="1997086"/>
                <a:ext cx="376985" cy="158583"/>
              </a:xfrm>
              <a:prstGeom prst="curvedConnector3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组合 249">
              <a:extLst>
                <a:ext uri="{FF2B5EF4-FFF2-40B4-BE49-F238E27FC236}">
                  <a16:creationId xmlns:a16="http://schemas.microsoft.com/office/drawing/2014/main" id="{1B77D04C-48A4-435B-8608-783B77083A53}"/>
                </a:ext>
              </a:extLst>
            </p:cNvPr>
            <p:cNvGrpSpPr/>
            <p:nvPr/>
          </p:nvGrpSpPr>
          <p:grpSpPr>
            <a:xfrm rot="5400000">
              <a:off x="6209565" y="3121342"/>
              <a:ext cx="341805" cy="308334"/>
              <a:chOff x="7505019" y="1881443"/>
              <a:chExt cx="356360" cy="383428"/>
            </a:xfrm>
          </p:grpSpPr>
          <p:cxnSp>
            <p:nvCxnSpPr>
              <p:cNvPr id="251" name="连接符: 曲线 250">
                <a:extLst>
                  <a:ext uri="{FF2B5EF4-FFF2-40B4-BE49-F238E27FC236}">
                    <a16:creationId xmlns:a16="http://schemas.microsoft.com/office/drawing/2014/main" id="{865F4E50-B982-43C4-82F8-45AA0CD49A2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412193" y="1974269"/>
                <a:ext cx="383428" cy="197775"/>
              </a:xfrm>
              <a:prstGeom prst="curvedConnector3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2" name="连接符: 曲线 251">
                <a:extLst>
                  <a:ext uri="{FF2B5EF4-FFF2-40B4-BE49-F238E27FC236}">
                    <a16:creationId xmlns:a16="http://schemas.microsoft.com/office/drawing/2014/main" id="{98B90F7F-0B7C-45CB-847B-C656965B796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93595" y="1997086"/>
                <a:ext cx="376985" cy="158583"/>
              </a:xfrm>
              <a:prstGeom prst="curvedConnector3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组合 252">
              <a:extLst>
                <a:ext uri="{FF2B5EF4-FFF2-40B4-BE49-F238E27FC236}">
                  <a16:creationId xmlns:a16="http://schemas.microsoft.com/office/drawing/2014/main" id="{D0E0E450-BBA6-4A9B-AE0D-F80B448BAC37}"/>
                </a:ext>
              </a:extLst>
            </p:cNvPr>
            <p:cNvGrpSpPr/>
            <p:nvPr/>
          </p:nvGrpSpPr>
          <p:grpSpPr>
            <a:xfrm rot="5400000">
              <a:off x="4963457" y="3632369"/>
              <a:ext cx="341805" cy="308334"/>
              <a:chOff x="7505019" y="1881443"/>
              <a:chExt cx="356360" cy="383428"/>
            </a:xfrm>
          </p:grpSpPr>
          <p:cxnSp>
            <p:nvCxnSpPr>
              <p:cNvPr id="254" name="连接符: 曲线 253">
                <a:extLst>
                  <a:ext uri="{FF2B5EF4-FFF2-40B4-BE49-F238E27FC236}">
                    <a16:creationId xmlns:a16="http://schemas.microsoft.com/office/drawing/2014/main" id="{50C74A13-E92A-43DD-BCD7-CDCD80036B8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412193" y="1974269"/>
                <a:ext cx="383428" cy="197775"/>
              </a:xfrm>
              <a:prstGeom prst="curvedConnector3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5" name="连接符: 曲线 254">
                <a:extLst>
                  <a:ext uri="{FF2B5EF4-FFF2-40B4-BE49-F238E27FC236}">
                    <a16:creationId xmlns:a16="http://schemas.microsoft.com/office/drawing/2014/main" id="{295F1E99-9023-438F-9D27-BC9C5552251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93595" y="1997086"/>
                <a:ext cx="376985" cy="158583"/>
              </a:xfrm>
              <a:prstGeom prst="curvedConnector3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56" name="组合 255">
              <a:extLst>
                <a:ext uri="{FF2B5EF4-FFF2-40B4-BE49-F238E27FC236}">
                  <a16:creationId xmlns:a16="http://schemas.microsoft.com/office/drawing/2014/main" id="{4C1A3C96-BCA9-498E-AB5B-97BD4D45A687}"/>
                </a:ext>
              </a:extLst>
            </p:cNvPr>
            <p:cNvGrpSpPr/>
            <p:nvPr/>
          </p:nvGrpSpPr>
          <p:grpSpPr>
            <a:xfrm rot="5400000">
              <a:off x="6043260" y="3803273"/>
              <a:ext cx="341805" cy="308334"/>
              <a:chOff x="7505019" y="1881443"/>
              <a:chExt cx="356360" cy="383428"/>
            </a:xfrm>
          </p:grpSpPr>
          <p:cxnSp>
            <p:nvCxnSpPr>
              <p:cNvPr id="257" name="连接符: 曲线 256">
                <a:extLst>
                  <a:ext uri="{FF2B5EF4-FFF2-40B4-BE49-F238E27FC236}">
                    <a16:creationId xmlns:a16="http://schemas.microsoft.com/office/drawing/2014/main" id="{33087BD3-B12B-4715-B89B-CA204D35E6A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412193" y="1974269"/>
                <a:ext cx="383428" cy="197775"/>
              </a:xfrm>
              <a:prstGeom prst="curvedConnector3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8" name="连接符: 曲线 257">
                <a:extLst>
                  <a:ext uri="{FF2B5EF4-FFF2-40B4-BE49-F238E27FC236}">
                    <a16:creationId xmlns:a16="http://schemas.microsoft.com/office/drawing/2014/main" id="{DD6A52A4-E466-4F6D-8FDF-372FEBE2DA1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93595" y="1997086"/>
                <a:ext cx="376985" cy="158583"/>
              </a:xfrm>
              <a:prstGeom prst="curvedConnector3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59" name="组合 258">
              <a:extLst>
                <a:ext uri="{FF2B5EF4-FFF2-40B4-BE49-F238E27FC236}">
                  <a16:creationId xmlns:a16="http://schemas.microsoft.com/office/drawing/2014/main" id="{B2217F78-9979-4342-BC34-73D22B924FC3}"/>
                </a:ext>
              </a:extLst>
            </p:cNvPr>
            <p:cNvGrpSpPr/>
            <p:nvPr/>
          </p:nvGrpSpPr>
          <p:grpSpPr>
            <a:xfrm>
              <a:off x="4685511" y="2513655"/>
              <a:ext cx="341805" cy="308334"/>
              <a:chOff x="7505019" y="1881443"/>
              <a:chExt cx="356360" cy="383428"/>
            </a:xfrm>
          </p:grpSpPr>
          <p:cxnSp>
            <p:nvCxnSpPr>
              <p:cNvPr id="260" name="连接符: 曲线 259">
                <a:extLst>
                  <a:ext uri="{FF2B5EF4-FFF2-40B4-BE49-F238E27FC236}">
                    <a16:creationId xmlns:a16="http://schemas.microsoft.com/office/drawing/2014/main" id="{DFDEAD88-F609-498A-8E8C-72680C3A1E5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412193" y="1974269"/>
                <a:ext cx="383428" cy="197775"/>
              </a:xfrm>
              <a:prstGeom prst="curvedConnector3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1" name="连接符: 曲线 260">
                <a:extLst>
                  <a:ext uri="{FF2B5EF4-FFF2-40B4-BE49-F238E27FC236}">
                    <a16:creationId xmlns:a16="http://schemas.microsoft.com/office/drawing/2014/main" id="{B0C63ECC-E0BE-4231-957E-4033B354CDB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93595" y="1997086"/>
                <a:ext cx="376985" cy="158583"/>
              </a:xfrm>
              <a:prstGeom prst="curvedConnector3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62" name="组合 261">
              <a:extLst>
                <a:ext uri="{FF2B5EF4-FFF2-40B4-BE49-F238E27FC236}">
                  <a16:creationId xmlns:a16="http://schemas.microsoft.com/office/drawing/2014/main" id="{C6F330F6-150C-403A-815E-9EB230B61BB9}"/>
                </a:ext>
              </a:extLst>
            </p:cNvPr>
            <p:cNvGrpSpPr/>
            <p:nvPr/>
          </p:nvGrpSpPr>
          <p:grpSpPr>
            <a:xfrm>
              <a:off x="4487323" y="3198464"/>
              <a:ext cx="341805" cy="308334"/>
              <a:chOff x="7505019" y="1881443"/>
              <a:chExt cx="356360" cy="383428"/>
            </a:xfrm>
          </p:grpSpPr>
          <p:cxnSp>
            <p:nvCxnSpPr>
              <p:cNvPr id="263" name="连接符: 曲线 262">
                <a:extLst>
                  <a:ext uri="{FF2B5EF4-FFF2-40B4-BE49-F238E27FC236}">
                    <a16:creationId xmlns:a16="http://schemas.microsoft.com/office/drawing/2014/main" id="{085D09D9-DC2D-4E1F-A2A1-0310F111D7E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412193" y="1974269"/>
                <a:ext cx="383428" cy="197775"/>
              </a:xfrm>
              <a:prstGeom prst="curvedConnector3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4" name="连接符: 曲线 263">
                <a:extLst>
                  <a:ext uri="{FF2B5EF4-FFF2-40B4-BE49-F238E27FC236}">
                    <a16:creationId xmlns:a16="http://schemas.microsoft.com/office/drawing/2014/main" id="{A0715C43-8B8C-4D64-8F2D-F2D56D9D16A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93595" y="1997086"/>
                <a:ext cx="376985" cy="158583"/>
              </a:xfrm>
              <a:prstGeom prst="curvedConnector3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65" name="组合 264">
              <a:extLst>
                <a:ext uri="{FF2B5EF4-FFF2-40B4-BE49-F238E27FC236}">
                  <a16:creationId xmlns:a16="http://schemas.microsoft.com/office/drawing/2014/main" id="{D8F07D57-00A8-42A9-9FCA-4974B4B583E4}"/>
                </a:ext>
              </a:extLst>
            </p:cNvPr>
            <p:cNvGrpSpPr/>
            <p:nvPr/>
          </p:nvGrpSpPr>
          <p:grpSpPr>
            <a:xfrm>
              <a:off x="5739611" y="2678755"/>
              <a:ext cx="341805" cy="308334"/>
              <a:chOff x="7505019" y="1881443"/>
              <a:chExt cx="356360" cy="383428"/>
            </a:xfrm>
          </p:grpSpPr>
          <p:cxnSp>
            <p:nvCxnSpPr>
              <p:cNvPr id="266" name="连接符: 曲线 265">
                <a:extLst>
                  <a:ext uri="{FF2B5EF4-FFF2-40B4-BE49-F238E27FC236}">
                    <a16:creationId xmlns:a16="http://schemas.microsoft.com/office/drawing/2014/main" id="{00374FB5-7370-4D93-8378-FADA597A27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412193" y="1974269"/>
                <a:ext cx="383428" cy="197775"/>
              </a:xfrm>
              <a:prstGeom prst="curvedConnector3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7" name="连接符: 曲线 266">
                <a:extLst>
                  <a:ext uri="{FF2B5EF4-FFF2-40B4-BE49-F238E27FC236}">
                    <a16:creationId xmlns:a16="http://schemas.microsoft.com/office/drawing/2014/main" id="{72FF465E-CB61-4A06-997D-0ABBDBF82CF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93595" y="1997086"/>
                <a:ext cx="376985" cy="158583"/>
              </a:xfrm>
              <a:prstGeom prst="curvedConnector3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68" name="组合 267">
              <a:extLst>
                <a:ext uri="{FF2B5EF4-FFF2-40B4-BE49-F238E27FC236}">
                  <a16:creationId xmlns:a16="http://schemas.microsoft.com/office/drawing/2014/main" id="{2BC8677E-7CA6-4D2D-9A2C-1DC27FC65326}"/>
                </a:ext>
              </a:extLst>
            </p:cNvPr>
            <p:cNvGrpSpPr/>
            <p:nvPr/>
          </p:nvGrpSpPr>
          <p:grpSpPr>
            <a:xfrm>
              <a:off x="5541423" y="3363564"/>
              <a:ext cx="341805" cy="308334"/>
              <a:chOff x="7505019" y="1881443"/>
              <a:chExt cx="356360" cy="383428"/>
            </a:xfrm>
          </p:grpSpPr>
          <p:cxnSp>
            <p:nvCxnSpPr>
              <p:cNvPr id="269" name="连接符: 曲线 268">
                <a:extLst>
                  <a:ext uri="{FF2B5EF4-FFF2-40B4-BE49-F238E27FC236}">
                    <a16:creationId xmlns:a16="http://schemas.microsoft.com/office/drawing/2014/main" id="{1444EC8C-B2D3-46DD-9323-3BED74D8868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412193" y="1974269"/>
                <a:ext cx="383428" cy="197775"/>
              </a:xfrm>
              <a:prstGeom prst="curvedConnector3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0" name="连接符: 曲线 269">
                <a:extLst>
                  <a:ext uri="{FF2B5EF4-FFF2-40B4-BE49-F238E27FC236}">
                    <a16:creationId xmlns:a16="http://schemas.microsoft.com/office/drawing/2014/main" id="{C8D67782-E43C-4623-B94B-3112B5B03E8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93595" y="1997086"/>
                <a:ext cx="376985" cy="158583"/>
              </a:xfrm>
              <a:prstGeom prst="curvedConnector3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71" name="组合 270">
              <a:extLst>
                <a:ext uri="{FF2B5EF4-FFF2-40B4-BE49-F238E27FC236}">
                  <a16:creationId xmlns:a16="http://schemas.microsoft.com/office/drawing/2014/main" id="{26A9CA81-F832-48FB-808F-DC02DAB09308}"/>
                </a:ext>
              </a:extLst>
            </p:cNvPr>
            <p:cNvGrpSpPr/>
            <p:nvPr/>
          </p:nvGrpSpPr>
          <p:grpSpPr>
            <a:xfrm>
              <a:off x="6831944" y="2854256"/>
              <a:ext cx="341805" cy="308334"/>
              <a:chOff x="7505019" y="1881443"/>
              <a:chExt cx="356360" cy="383428"/>
            </a:xfrm>
          </p:grpSpPr>
          <p:cxnSp>
            <p:nvCxnSpPr>
              <p:cNvPr id="272" name="连接符: 曲线 271">
                <a:extLst>
                  <a:ext uri="{FF2B5EF4-FFF2-40B4-BE49-F238E27FC236}">
                    <a16:creationId xmlns:a16="http://schemas.microsoft.com/office/drawing/2014/main" id="{BD59709F-3BEB-429D-84B8-31518CA2D22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412193" y="1974269"/>
                <a:ext cx="383428" cy="197775"/>
              </a:xfrm>
              <a:prstGeom prst="curvedConnector3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3" name="连接符: 曲线 272">
                <a:extLst>
                  <a:ext uri="{FF2B5EF4-FFF2-40B4-BE49-F238E27FC236}">
                    <a16:creationId xmlns:a16="http://schemas.microsoft.com/office/drawing/2014/main" id="{875236E4-9A8A-4F28-AD38-DDC86D61AEC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93595" y="1997086"/>
                <a:ext cx="376985" cy="158583"/>
              </a:xfrm>
              <a:prstGeom prst="curvedConnector3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74" name="组合 273">
              <a:extLst>
                <a:ext uri="{FF2B5EF4-FFF2-40B4-BE49-F238E27FC236}">
                  <a16:creationId xmlns:a16="http://schemas.microsoft.com/office/drawing/2014/main" id="{EF3A3C72-0BFD-4640-A959-87D925CB3B60}"/>
                </a:ext>
              </a:extLst>
            </p:cNvPr>
            <p:cNvGrpSpPr/>
            <p:nvPr/>
          </p:nvGrpSpPr>
          <p:grpSpPr>
            <a:xfrm>
              <a:off x="6633756" y="3539065"/>
              <a:ext cx="341805" cy="308334"/>
              <a:chOff x="7505019" y="1881443"/>
              <a:chExt cx="356360" cy="383428"/>
            </a:xfrm>
          </p:grpSpPr>
          <p:cxnSp>
            <p:nvCxnSpPr>
              <p:cNvPr id="275" name="连接符: 曲线 274">
                <a:extLst>
                  <a:ext uri="{FF2B5EF4-FFF2-40B4-BE49-F238E27FC236}">
                    <a16:creationId xmlns:a16="http://schemas.microsoft.com/office/drawing/2014/main" id="{CA81162C-938D-4294-A72A-12A4C1B6BE6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412193" y="1974269"/>
                <a:ext cx="383428" cy="197775"/>
              </a:xfrm>
              <a:prstGeom prst="curvedConnector3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6" name="连接符: 曲线 275">
                <a:extLst>
                  <a:ext uri="{FF2B5EF4-FFF2-40B4-BE49-F238E27FC236}">
                    <a16:creationId xmlns:a16="http://schemas.microsoft.com/office/drawing/2014/main" id="{DC97B959-6867-44DE-A731-8A614E36ECC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93595" y="1997086"/>
                <a:ext cx="376985" cy="158583"/>
              </a:xfrm>
              <a:prstGeom prst="curvedConnector3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70EEF0A0-6AB1-448F-8845-C0D692D6F744}"/>
              </a:ext>
            </a:extLst>
          </p:cNvPr>
          <p:cNvCxnSpPr>
            <a:cxnSpLocks/>
            <a:stCxn id="8" idx="4"/>
          </p:cNvCxnSpPr>
          <p:nvPr/>
        </p:nvCxnSpPr>
        <p:spPr>
          <a:xfrm rot="5400000">
            <a:off x="6468459" y="1422352"/>
            <a:ext cx="948484" cy="9094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连接符: 曲线 278">
            <a:extLst>
              <a:ext uri="{FF2B5EF4-FFF2-40B4-BE49-F238E27FC236}">
                <a16:creationId xmlns:a16="http://schemas.microsoft.com/office/drawing/2014/main" id="{199C9DE6-2DF2-4269-8C77-A4A02255594E}"/>
              </a:ext>
            </a:extLst>
          </p:cNvPr>
          <p:cNvCxnSpPr>
            <a:cxnSpLocks/>
            <a:stCxn id="8" idx="4"/>
          </p:cNvCxnSpPr>
          <p:nvPr/>
        </p:nvCxnSpPr>
        <p:spPr>
          <a:xfrm rot="16200000" flipH="1">
            <a:off x="6987952" y="1812332"/>
            <a:ext cx="1036049" cy="2170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3" name="连接符: 曲线 282">
            <a:extLst>
              <a:ext uri="{FF2B5EF4-FFF2-40B4-BE49-F238E27FC236}">
                <a16:creationId xmlns:a16="http://schemas.microsoft.com/office/drawing/2014/main" id="{7D11C23A-D49F-4449-BE27-2D625EB0A4C3}"/>
              </a:ext>
            </a:extLst>
          </p:cNvPr>
          <p:cNvCxnSpPr>
            <a:cxnSpLocks/>
            <a:stCxn id="8" idx="4"/>
          </p:cNvCxnSpPr>
          <p:nvPr/>
        </p:nvCxnSpPr>
        <p:spPr>
          <a:xfrm rot="16200000" flipH="1">
            <a:off x="7383204" y="1417081"/>
            <a:ext cx="1265427" cy="123695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6" name="连接符: 曲线 285">
            <a:extLst>
              <a:ext uri="{FF2B5EF4-FFF2-40B4-BE49-F238E27FC236}">
                <a16:creationId xmlns:a16="http://schemas.microsoft.com/office/drawing/2014/main" id="{11C285D4-FE22-4A63-B0FC-49E76B512DBC}"/>
              </a:ext>
            </a:extLst>
          </p:cNvPr>
          <p:cNvCxnSpPr>
            <a:cxnSpLocks/>
            <a:stCxn id="8" idx="4"/>
          </p:cNvCxnSpPr>
          <p:nvPr/>
        </p:nvCxnSpPr>
        <p:spPr>
          <a:xfrm rot="5400000">
            <a:off x="6063198" y="1699727"/>
            <a:ext cx="1631121" cy="10373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9" name="连接符: 曲线 288">
            <a:extLst>
              <a:ext uri="{FF2B5EF4-FFF2-40B4-BE49-F238E27FC236}">
                <a16:creationId xmlns:a16="http://schemas.microsoft.com/office/drawing/2014/main" id="{89746F39-002F-45DA-81DD-9F40178FDD90}"/>
              </a:ext>
            </a:extLst>
          </p:cNvPr>
          <p:cNvCxnSpPr>
            <a:cxnSpLocks/>
            <a:stCxn id="8" idx="4"/>
          </p:cNvCxnSpPr>
          <p:nvPr/>
        </p:nvCxnSpPr>
        <p:spPr>
          <a:xfrm rot="5400000">
            <a:off x="6468549" y="2282276"/>
            <a:ext cx="1808318" cy="494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2" name="连接符: 曲线 291">
            <a:extLst>
              <a:ext uri="{FF2B5EF4-FFF2-40B4-BE49-F238E27FC236}">
                <a16:creationId xmlns:a16="http://schemas.microsoft.com/office/drawing/2014/main" id="{F9E66CF3-6620-4FF7-A987-21F9FEFDBC20}"/>
              </a:ext>
            </a:extLst>
          </p:cNvPr>
          <p:cNvCxnSpPr>
            <a:cxnSpLocks/>
            <a:stCxn id="8" idx="4"/>
          </p:cNvCxnSpPr>
          <p:nvPr/>
        </p:nvCxnSpPr>
        <p:spPr>
          <a:xfrm rot="16200000" flipH="1">
            <a:off x="6926819" y="1873466"/>
            <a:ext cx="1978598" cy="10373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5" name="连接符: 曲线 294">
            <a:extLst>
              <a:ext uri="{FF2B5EF4-FFF2-40B4-BE49-F238E27FC236}">
                <a16:creationId xmlns:a16="http://schemas.microsoft.com/office/drawing/2014/main" id="{017D6F19-1701-4D40-9DD5-87613D563AA2}"/>
              </a:ext>
            </a:extLst>
          </p:cNvPr>
          <p:cNvCxnSpPr>
            <a:cxnSpLocks/>
            <a:stCxn id="8" idx="4"/>
          </p:cNvCxnSpPr>
          <p:nvPr/>
        </p:nvCxnSpPr>
        <p:spPr>
          <a:xfrm rot="16200000" flipH="1">
            <a:off x="6535672" y="2264613"/>
            <a:ext cx="2686248" cy="9627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7" name="连接符: 曲线 296">
            <a:extLst>
              <a:ext uri="{FF2B5EF4-FFF2-40B4-BE49-F238E27FC236}">
                <a16:creationId xmlns:a16="http://schemas.microsoft.com/office/drawing/2014/main" id="{5ABC0F42-2720-456A-B85A-63950297540D}"/>
              </a:ext>
            </a:extLst>
          </p:cNvPr>
          <p:cNvCxnSpPr>
            <a:cxnSpLocks/>
            <a:stCxn id="8" idx="4"/>
          </p:cNvCxnSpPr>
          <p:nvPr/>
        </p:nvCxnSpPr>
        <p:spPr>
          <a:xfrm rot="5400000">
            <a:off x="5619208" y="1952239"/>
            <a:ext cx="2327622" cy="1228838"/>
          </a:xfrm>
          <a:prstGeom prst="curvedConnector3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0" name="连接符: 曲线 299">
            <a:extLst>
              <a:ext uri="{FF2B5EF4-FFF2-40B4-BE49-F238E27FC236}">
                <a16:creationId xmlns:a16="http://schemas.microsoft.com/office/drawing/2014/main" id="{4ED23268-42DC-47E6-A109-3D330F517DB0}"/>
              </a:ext>
            </a:extLst>
          </p:cNvPr>
          <p:cNvCxnSpPr>
            <a:cxnSpLocks/>
            <a:stCxn id="8" idx="4"/>
          </p:cNvCxnSpPr>
          <p:nvPr/>
        </p:nvCxnSpPr>
        <p:spPr>
          <a:xfrm rot="5400000">
            <a:off x="6040840" y="2612053"/>
            <a:ext cx="2565805" cy="1473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4" name="连接符: 曲线 303">
            <a:extLst>
              <a:ext uri="{FF2B5EF4-FFF2-40B4-BE49-F238E27FC236}">
                <a16:creationId xmlns:a16="http://schemas.microsoft.com/office/drawing/2014/main" id="{57BAB0B4-9C60-414D-9FC8-71A9981C4EE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156151" y="3808119"/>
            <a:ext cx="1241287" cy="961904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7" name="连接符: 曲线 306">
            <a:extLst>
              <a:ext uri="{FF2B5EF4-FFF2-40B4-BE49-F238E27FC236}">
                <a16:creationId xmlns:a16="http://schemas.microsoft.com/office/drawing/2014/main" id="{93A2D08D-C597-43E5-887D-C28A656520CA}"/>
              </a:ext>
            </a:extLst>
          </p:cNvPr>
          <p:cNvCxnSpPr>
            <a:cxnSpLocks/>
            <a:endCxn id="9" idx="0"/>
          </p:cNvCxnSpPr>
          <p:nvPr/>
        </p:nvCxnSpPr>
        <p:spPr>
          <a:xfrm rot="16200000" flipH="1">
            <a:off x="6920578" y="4293163"/>
            <a:ext cx="806328" cy="147392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0" name="连接符: 曲线 309">
            <a:extLst>
              <a:ext uri="{FF2B5EF4-FFF2-40B4-BE49-F238E27FC236}">
                <a16:creationId xmlns:a16="http://schemas.microsoft.com/office/drawing/2014/main" id="{2911B4B0-20B4-495B-8FC6-483923EBAC76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7397438" y="4077945"/>
            <a:ext cx="867868" cy="692078"/>
          </a:xfrm>
          <a:prstGeom prst="curvedConnector2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3" name="箭头: 右 312">
            <a:extLst>
              <a:ext uri="{FF2B5EF4-FFF2-40B4-BE49-F238E27FC236}">
                <a16:creationId xmlns:a16="http://schemas.microsoft.com/office/drawing/2014/main" id="{FB87C710-DDE8-489D-8408-1E6AAD7C37E7}"/>
              </a:ext>
            </a:extLst>
          </p:cNvPr>
          <p:cNvSpPr/>
          <p:nvPr/>
        </p:nvSpPr>
        <p:spPr>
          <a:xfrm>
            <a:off x="5054691" y="3011620"/>
            <a:ext cx="493285" cy="211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97E1ACF3-A423-4D8F-B483-7599B3B52161}"/>
                  </a:ext>
                </a:extLst>
              </p:cNvPr>
              <p:cNvSpPr txBox="1"/>
              <p:nvPr/>
            </p:nvSpPr>
            <p:spPr>
              <a:xfrm>
                <a:off x="5392206" y="1479592"/>
                <a:ext cx="1784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𝒔𝒕</m:t>
                      </m:r>
                      <m:r>
                        <a:rPr lang="en-US" altLang="zh-CN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𝒉𝒊𝒔𝒕</m:t>
                      </m:r>
                      <m:r>
                        <a:rPr lang="en-US" altLang="zh-CN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97E1ACF3-A423-4D8F-B483-7599B3B52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206" y="1479592"/>
                <a:ext cx="1784143" cy="276999"/>
              </a:xfrm>
              <a:prstGeom prst="rect">
                <a:avLst/>
              </a:prstGeom>
              <a:blipFill>
                <a:blip r:embed="rId12"/>
                <a:stretch>
                  <a:fillRect l="-2397" t="-4444" r="-445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5" name="文本框 314">
                <a:extLst>
                  <a:ext uri="{FF2B5EF4-FFF2-40B4-BE49-F238E27FC236}">
                    <a16:creationId xmlns:a16="http://schemas.microsoft.com/office/drawing/2014/main" id="{5EA66C80-A24E-4AF0-B7CE-54CCB5788DED}"/>
                  </a:ext>
                </a:extLst>
              </p:cNvPr>
              <p:cNvSpPr txBox="1"/>
              <p:nvPr/>
            </p:nvSpPr>
            <p:spPr>
              <a:xfrm>
                <a:off x="8066154" y="4508596"/>
                <a:ext cx="17937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𝒔𝒕</m:t>
                      </m:r>
                      <m:r>
                        <a:rPr lang="en-US" altLang="zh-CN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𝒉𝒊𝒔𝒕</m:t>
                      </m:r>
                      <m:r>
                        <a:rPr lang="en-US" altLang="zh-CN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15" name="文本框 314">
                <a:extLst>
                  <a:ext uri="{FF2B5EF4-FFF2-40B4-BE49-F238E27FC236}">
                    <a16:creationId xmlns:a16="http://schemas.microsoft.com/office/drawing/2014/main" id="{5EA66C80-A24E-4AF0-B7CE-54CCB5788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154" y="4508596"/>
                <a:ext cx="1793761" cy="276999"/>
              </a:xfrm>
              <a:prstGeom prst="rect">
                <a:avLst/>
              </a:prstGeom>
              <a:blipFill>
                <a:blip r:embed="rId13"/>
                <a:stretch>
                  <a:fillRect l="-2381" t="-4444" r="-442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6" name="文本框 315">
                <a:extLst>
                  <a:ext uri="{FF2B5EF4-FFF2-40B4-BE49-F238E27FC236}">
                    <a16:creationId xmlns:a16="http://schemas.microsoft.com/office/drawing/2014/main" id="{DFFB16C7-0167-41D5-9CCB-988B071F07DB}"/>
                  </a:ext>
                </a:extLst>
              </p:cNvPr>
              <p:cNvSpPr txBox="1"/>
              <p:nvPr/>
            </p:nvSpPr>
            <p:spPr>
              <a:xfrm>
                <a:off x="8720149" y="3602364"/>
                <a:ext cx="15052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𝒏𝒉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𝒏𝒉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6" name="文本框 315">
                <a:extLst>
                  <a:ext uri="{FF2B5EF4-FFF2-40B4-BE49-F238E27FC236}">
                    <a16:creationId xmlns:a16="http://schemas.microsoft.com/office/drawing/2014/main" id="{DFFB16C7-0167-41D5-9CCB-988B071F0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149" y="3602364"/>
                <a:ext cx="1505220" cy="276999"/>
              </a:xfrm>
              <a:prstGeom prst="rect">
                <a:avLst/>
              </a:prstGeom>
              <a:blipFill>
                <a:blip r:embed="rId14"/>
                <a:stretch>
                  <a:fillRect l="-3239" t="-2222" r="-4858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7" name="连接符: 曲线 316">
            <a:extLst>
              <a:ext uri="{FF2B5EF4-FFF2-40B4-BE49-F238E27FC236}">
                <a16:creationId xmlns:a16="http://schemas.microsoft.com/office/drawing/2014/main" id="{E14A6B45-0BFE-4A98-A6D2-26C463CC97B8}"/>
              </a:ext>
            </a:extLst>
          </p:cNvPr>
          <p:cNvCxnSpPr>
            <a:cxnSpLocks/>
            <a:endCxn id="9" idx="0"/>
          </p:cNvCxnSpPr>
          <p:nvPr/>
        </p:nvCxnSpPr>
        <p:spPr>
          <a:xfrm rot="5400000">
            <a:off x="7037795" y="2997121"/>
            <a:ext cx="2132546" cy="1413259"/>
          </a:xfrm>
          <a:prstGeom prst="curvedConnector3">
            <a:avLst>
              <a:gd name="adj1" fmla="val 8811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66944BEA-CC00-43B1-BC0B-402FAD5C4DCD}"/>
                  </a:ext>
                </a:extLst>
              </p:cNvPr>
              <p:cNvSpPr txBox="1"/>
              <p:nvPr/>
            </p:nvSpPr>
            <p:spPr>
              <a:xfrm>
                <a:off x="8014486" y="1700270"/>
                <a:ext cx="258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66944BEA-CC00-43B1-BC0B-402FAD5C4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486" y="1700270"/>
                <a:ext cx="258084" cy="276999"/>
              </a:xfrm>
              <a:prstGeom prst="rect">
                <a:avLst/>
              </a:prstGeom>
              <a:blipFill>
                <a:blip r:embed="rId15"/>
                <a:stretch>
                  <a:fillRect l="-11905" r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0029C574-E5F8-4982-B038-32F9643E42BB}"/>
                  </a:ext>
                </a:extLst>
              </p:cNvPr>
              <p:cNvSpPr txBox="1"/>
              <p:nvPr/>
            </p:nvSpPr>
            <p:spPr>
              <a:xfrm>
                <a:off x="6733035" y="4171765"/>
                <a:ext cx="258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0029C574-E5F8-4982-B038-32F9643E4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035" y="4171765"/>
                <a:ext cx="258084" cy="276999"/>
              </a:xfrm>
              <a:prstGeom prst="rect">
                <a:avLst/>
              </a:prstGeom>
              <a:blipFill>
                <a:blip r:embed="rId16"/>
                <a:stretch>
                  <a:fillRect l="-11905" r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9356B06E-B107-4181-8183-C79A493C7F10}"/>
                  </a:ext>
                </a:extLst>
              </p:cNvPr>
              <p:cNvSpPr txBox="1"/>
              <p:nvPr/>
            </p:nvSpPr>
            <p:spPr>
              <a:xfrm>
                <a:off x="6730864" y="2641865"/>
                <a:ext cx="2019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9356B06E-B107-4181-8183-C79A493C7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864" y="2641865"/>
                <a:ext cx="201978" cy="276999"/>
              </a:xfrm>
              <a:prstGeom prst="rect">
                <a:avLst/>
              </a:prstGeom>
              <a:blipFill>
                <a:blip r:embed="rId17"/>
                <a:stretch>
                  <a:fillRect l="-24242" r="-2727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A14F151D-137A-4229-A2E3-E7E1753C1958}"/>
                  </a:ext>
                </a:extLst>
              </p:cNvPr>
              <p:cNvSpPr txBox="1"/>
              <p:nvPr/>
            </p:nvSpPr>
            <p:spPr>
              <a:xfrm>
                <a:off x="8893461" y="2946403"/>
                <a:ext cx="2019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A14F151D-137A-4229-A2E3-E7E1753C1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461" y="2946403"/>
                <a:ext cx="201978" cy="276999"/>
              </a:xfrm>
              <a:prstGeom prst="rect">
                <a:avLst/>
              </a:prstGeom>
              <a:blipFill>
                <a:blip r:embed="rId18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02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37D3600-30D6-4834-ABF2-B44D857DF126}"/>
              </a:ext>
            </a:extLst>
          </p:cNvPr>
          <p:cNvSpPr/>
          <p:nvPr/>
        </p:nvSpPr>
        <p:spPr>
          <a:xfrm>
            <a:off x="3911600" y="1181100"/>
            <a:ext cx="1676400" cy="6477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BFS</a:t>
            </a:r>
            <a:endParaRPr lang="zh-CN" altLang="en-US" sz="2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97DD42D-3A64-4379-BE52-767B7729D1E4}"/>
                  </a:ext>
                </a:extLst>
              </p:cNvPr>
              <p:cNvSpPr txBox="1"/>
              <p:nvPr/>
            </p:nvSpPr>
            <p:spPr>
              <a:xfrm>
                <a:off x="3480446" y="533400"/>
                <a:ext cx="2538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容量网络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𝑓𝑙𝑜𝑤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97DD42D-3A64-4379-BE52-767B7729D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446" y="533400"/>
                <a:ext cx="2538708" cy="369332"/>
              </a:xfrm>
              <a:prstGeom prst="rect">
                <a:avLst/>
              </a:prstGeom>
              <a:blipFill>
                <a:blip r:embed="rId2"/>
                <a:stretch>
                  <a:fillRect l="-2163" t="-13333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968229B3-C6BA-4319-993D-B13323A4279A}"/>
              </a:ext>
            </a:extLst>
          </p:cNvPr>
          <p:cNvSpPr/>
          <p:nvPr/>
        </p:nvSpPr>
        <p:spPr>
          <a:xfrm>
            <a:off x="3911600" y="3429000"/>
            <a:ext cx="1676400" cy="6477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DFS</a:t>
            </a:r>
            <a:endParaRPr lang="zh-CN" altLang="en-US" sz="2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3383E1C-227F-49AF-BCAD-0F7EDAB78C5B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4749800" y="1828800"/>
            <a:ext cx="0" cy="477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37380BA-997F-42E6-A0A9-D3A1E0130D27}"/>
              </a:ext>
            </a:extLst>
          </p:cNvPr>
          <p:cNvSpPr txBox="1"/>
          <p:nvPr/>
        </p:nvSpPr>
        <p:spPr>
          <a:xfrm>
            <a:off x="4749800" y="185050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汇点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level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菱形 11">
            <a:extLst>
              <a:ext uri="{FF2B5EF4-FFF2-40B4-BE49-F238E27FC236}">
                <a16:creationId xmlns:a16="http://schemas.microsoft.com/office/drawing/2014/main" id="{2B444C02-89BC-45F9-8629-1827D101C90E}"/>
              </a:ext>
            </a:extLst>
          </p:cNvPr>
          <p:cNvSpPr/>
          <p:nvPr/>
        </p:nvSpPr>
        <p:spPr>
          <a:xfrm>
            <a:off x="3536950" y="2306379"/>
            <a:ext cx="2425699" cy="80645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汇点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level=0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CA0398B-5EC9-4D20-A0B0-6A9407393508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4749800" y="3112829"/>
            <a:ext cx="0" cy="316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0C8CF95-57E0-4A39-9920-D4CAC6902444}"/>
              </a:ext>
            </a:extLst>
          </p:cNvPr>
          <p:cNvSpPr txBox="1"/>
          <p:nvPr/>
        </p:nvSpPr>
        <p:spPr>
          <a:xfrm>
            <a:off x="4881086" y="3059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0EAED4D-0DD2-494B-9389-C1D65D2755A2}"/>
              </a:ext>
            </a:extLst>
          </p:cNvPr>
          <p:cNvSpPr txBox="1"/>
          <p:nvPr/>
        </p:nvSpPr>
        <p:spPr>
          <a:xfrm>
            <a:off x="4854653" y="41294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增加流量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B7B4689-4F2D-414B-8471-B294457DFAE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 flipH="1">
            <a:off x="4749799" y="4076700"/>
            <a:ext cx="1" cy="4749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0B01299-1385-4162-9E33-38A5E53EBF8B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749800" y="902732"/>
            <a:ext cx="0" cy="2783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268F4B76-2DDA-46E2-A1F9-1C5ADF4756E2}"/>
                  </a:ext>
                </a:extLst>
              </p:cNvPr>
              <p:cNvSpPr/>
              <p:nvPr/>
            </p:nvSpPr>
            <p:spPr>
              <a:xfrm>
                <a:off x="2927762" y="4551621"/>
                <a:ext cx="3644073" cy="64770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𝒇𝒍𝒐𝒘</m:t>
                      </m:r>
                      <m:r>
                        <a:rPr lang="en-US" altLang="zh-CN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𝒇𝒍𝒐𝒘</m:t>
                      </m:r>
                      <m:r>
                        <a:rPr lang="en-US" altLang="zh-CN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zh-CN" alt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增加</m:t>
                      </m:r>
                      <m:r>
                        <m:rPr>
                          <m:nor/>
                        </m:rPr>
                        <a:rPr lang="zh-CN" altLang="en-US" sz="2400" b="1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m:t>流量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268F4B76-2DDA-46E2-A1F9-1C5ADF4756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762" y="4551621"/>
                <a:ext cx="3644073" cy="647700"/>
              </a:xfrm>
              <a:prstGeom prst="roundRect">
                <a:avLst/>
              </a:prstGeom>
              <a:blipFill>
                <a:blip r:embed="rId3"/>
                <a:stretch>
                  <a:fillRect l="-2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FB77BE38-98D9-4F64-A745-FEA186F05715}"/>
              </a:ext>
            </a:extLst>
          </p:cNvPr>
          <p:cNvCxnSpPr>
            <a:stCxn id="28" idx="2"/>
            <a:endCxn id="4" idx="1"/>
          </p:cNvCxnSpPr>
          <p:nvPr/>
        </p:nvCxnSpPr>
        <p:spPr>
          <a:xfrm rot="5400000" flipH="1">
            <a:off x="2483514" y="2933037"/>
            <a:ext cx="3694371" cy="838199"/>
          </a:xfrm>
          <a:prstGeom prst="bentConnector4">
            <a:avLst>
              <a:gd name="adj1" fmla="val -6188"/>
              <a:gd name="adj2" fmla="val 2446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0DB0D14E-6967-4D3B-9FFD-387AE159CFC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962649" y="2709604"/>
            <a:ext cx="1593024" cy="29037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D1E25A4B-D635-4808-8719-E0964CCFA3C1}"/>
              </a:ext>
            </a:extLst>
          </p:cNvPr>
          <p:cNvSpPr txBox="1"/>
          <p:nvPr/>
        </p:nvSpPr>
        <p:spPr>
          <a:xfrm>
            <a:off x="5966250" y="22535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042679F-AF10-499E-8454-33C72BE56F1C}"/>
                  </a:ext>
                </a:extLst>
              </p:cNvPr>
              <p:cNvSpPr txBox="1"/>
              <p:nvPr/>
            </p:nvSpPr>
            <p:spPr>
              <a:xfrm>
                <a:off x="7274987" y="5754856"/>
                <a:ext cx="5613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𝑓𝑙𝑜𝑤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042679F-AF10-499E-8454-33C72BE56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987" y="5754856"/>
                <a:ext cx="561372" cy="276999"/>
              </a:xfrm>
              <a:prstGeom prst="rect">
                <a:avLst/>
              </a:prstGeom>
              <a:blipFill>
                <a:blip r:embed="rId4"/>
                <a:stretch>
                  <a:fillRect l="-14130" t="-2222" r="-13043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07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73</Words>
  <Application>Microsoft Office PowerPoint</Application>
  <PresentationFormat>宽屏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黑体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郑威 彭</dc:creator>
  <cp:lastModifiedBy>郑威 彭</cp:lastModifiedBy>
  <cp:revision>11</cp:revision>
  <dcterms:created xsi:type="dcterms:W3CDTF">2024-04-10T14:05:34Z</dcterms:created>
  <dcterms:modified xsi:type="dcterms:W3CDTF">2024-04-11T06:58:36Z</dcterms:modified>
</cp:coreProperties>
</file>