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  <p:sldId id="263" r:id="rId12"/>
    <p:sldId id="264" r:id="rId13"/>
    <p:sldId id="265" r:id="rId14"/>
    <p:sldId id="269" r:id="rId15"/>
    <p:sldId id="266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0AA6-8639-4233-AA64-004BD363870C}" v="20" dt="2020-06-05T18:12:3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enTop, Maren E" userId="aca727e8-8d7a-4542-b88d-d847f5f2cbe3" providerId="ADAL" clId="{EF2E0AA6-8639-4233-AA64-004BD363870C}"/>
    <pc:docChg chg="undo custSel mod addSld delSld modSld">
      <pc:chgData name="VanDenTop, Maren E" userId="aca727e8-8d7a-4542-b88d-d847f5f2cbe3" providerId="ADAL" clId="{EF2E0AA6-8639-4233-AA64-004BD363870C}" dt="2020-06-05T18:12:31.811" v="429"/>
      <pc:docMkLst>
        <pc:docMk/>
      </pc:docMkLst>
      <pc:sldChg chg="modSp">
        <pc:chgData name="VanDenTop, Maren E" userId="aca727e8-8d7a-4542-b88d-d847f5f2cbe3" providerId="ADAL" clId="{EF2E0AA6-8639-4233-AA64-004BD363870C}" dt="2020-06-05T17:59:38.848" v="36" actId="20577"/>
        <pc:sldMkLst>
          <pc:docMk/>
          <pc:sldMk cId="1081558094" sldId="258"/>
        </pc:sldMkLst>
        <pc:spChg chg="mod">
          <ac:chgData name="VanDenTop, Maren E" userId="aca727e8-8d7a-4542-b88d-d847f5f2cbe3" providerId="ADAL" clId="{EF2E0AA6-8639-4233-AA64-004BD363870C}" dt="2020-06-05T17:59:38.848" v="36" actId="20577"/>
          <ac:spMkLst>
            <pc:docMk/>
            <pc:sldMk cId="1081558094" sldId="258"/>
            <ac:spMk id="3" creationId="{F1971E1F-8393-42DD-B899-3FCD4A9A073B}"/>
          </ac:spMkLst>
        </pc:spChg>
      </pc:sldChg>
      <pc:sldChg chg="modSp">
        <pc:chgData name="VanDenTop, Maren E" userId="aca727e8-8d7a-4542-b88d-d847f5f2cbe3" providerId="ADAL" clId="{EF2E0AA6-8639-4233-AA64-004BD363870C}" dt="2020-06-05T18:02:00.446" v="227" actId="20577"/>
        <pc:sldMkLst>
          <pc:docMk/>
          <pc:sldMk cId="3017596755" sldId="259"/>
        </pc:sldMkLst>
        <pc:spChg chg="mod">
          <ac:chgData name="VanDenTop, Maren E" userId="aca727e8-8d7a-4542-b88d-d847f5f2cbe3" providerId="ADAL" clId="{EF2E0AA6-8639-4233-AA64-004BD363870C}" dt="2020-06-05T18:02:00.446" v="227" actId="20577"/>
          <ac:spMkLst>
            <pc:docMk/>
            <pc:sldMk cId="3017596755" sldId="259"/>
            <ac:spMk id="3" creationId="{F1971E1F-8393-42DD-B899-3FCD4A9A073B}"/>
          </ac:spMkLst>
        </pc:spChg>
      </pc:sldChg>
      <pc:sldChg chg="modSp">
        <pc:chgData name="VanDenTop, Maren E" userId="aca727e8-8d7a-4542-b88d-d847f5f2cbe3" providerId="ADAL" clId="{EF2E0AA6-8639-4233-AA64-004BD363870C}" dt="2020-06-05T18:04:37.439" v="295" actId="20577"/>
        <pc:sldMkLst>
          <pc:docMk/>
          <pc:sldMk cId="1308297615" sldId="260"/>
        </pc:sldMkLst>
        <pc:spChg chg="mod">
          <ac:chgData name="VanDenTop, Maren E" userId="aca727e8-8d7a-4542-b88d-d847f5f2cbe3" providerId="ADAL" clId="{EF2E0AA6-8639-4233-AA64-004BD363870C}" dt="2020-06-05T18:04:37.439" v="295" actId="20577"/>
          <ac:spMkLst>
            <pc:docMk/>
            <pc:sldMk cId="1308297615" sldId="260"/>
            <ac:spMk id="3" creationId="{F1971E1F-8393-42DD-B899-3FCD4A9A073B}"/>
          </ac:spMkLst>
        </pc:spChg>
      </pc:sldChg>
      <pc:sldChg chg="modSp">
        <pc:chgData name="VanDenTop, Maren E" userId="aca727e8-8d7a-4542-b88d-d847f5f2cbe3" providerId="ADAL" clId="{EF2E0AA6-8639-4233-AA64-004BD363870C}" dt="2020-06-05T18:00:43.794" v="60" actId="27636"/>
        <pc:sldMkLst>
          <pc:docMk/>
          <pc:sldMk cId="2599811152" sldId="261"/>
        </pc:sldMkLst>
        <pc:spChg chg="mod">
          <ac:chgData name="VanDenTop, Maren E" userId="aca727e8-8d7a-4542-b88d-d847f5f2cbe3" providerId="ADAL" clId="{EF2E0AA6-8639-4233-AA64-004BD363870C}" dt="2020-06-05T18:00:43.794" v="60" actId="27636"/>
          <ac:spMkLst>
            <pc:docMk/>
            <pc:sldMk cId="2599811152" sldId="261"/>
            <ac:spMk id="3" creationId="{F1971E1F-8393-42DD-B899-3FCD4A9A073B}"/>
          </ac:spMkLst>
        </pc:spChg>
      </pc:sldChg>
      <pc:sldChg chg="modSp add">
        <pc:chgData name="VanDenTop, Maren E" userId="aca727e8-8d7a-4542-b88d-d847f5f2cbe3" providerId="ADAL" clId="{EF2E0AA6-8639-4233-AA64-004BD363870C}" dt="2020-06-05T18:01:26.201" v="194" actId="20577"/>
        <pc:sldMkLst>
          <pc:docMk/>
          <pc:sldMk cId="3157678139" sldId="262"/>
        </pc:sldMkLst>
        <pc:spChg chg="mod">
          <ac:chgData name="VanDenTop, Maren E" userId="aca727e8-8d7a-4542-b88d-d847f5f2cbe3" providerId="ADAL" clId="{EF2E0AA6-8639-4233-AA64-004BD363870C}" dt="2020-06-05T18:01:26.201" v="194" actId="20577"/>
          <ac:spMkLst>
            <pc:docMk/>
            <pc:sldMk cId="3157678139" sldId="262"/>
            <ac:spMk id="3" creationId="{F1971E1F-8393-42DD-B899-3FCD4A9A073B}"/>
          </ac:spMkLst>
        </pc:spChg>
      </pc:sldChg>
      <pc:sldChg chg="add del">
        <pc:chgData name="VanDenTop, Maren E" userId="aca727e8-8d7a-4542-b88d-d847f5f2cbe3" providerId="ADAL" clId="{EF2E0AA6-8639-4233-AA64-004BD363870C}" dt="2020-06-05T18:00:20.645" v="52"/>
        <pc:sldMkLst>
          <pc:docMk/>
          <pc:sldMk cId="3768581571" sldId="262"/>
        </pc:sldMkLst>
      </pc:sldChg>
      <pc:sldChg chg="addSp delSp modSp add">
        <pc:chgData name="VanDenTop, Maren E" userId="aca727e8-8d7a-4542-b88d-d847f5f2cbe3" providerId="ADAL" clId="{EF2E0AA6-8639-4233-AA64-004BD363870C}" dt="2020-06-05T18:03:49.236" v="240" actId="403"/>
        <pc:sldMkLst>
          <pc:docMk/>
          <pc:sldMk cId="1443638437" sldId="263"/>
        </pc:sldMkLst>
        <pc:spChg chg="mod">
          <ac:chgData name="VanDenTop, Maren E" userId="aca727e8-8d7a-4542-b88d-d847f5f2cbe3" providerId="ADAL" clId="{EF2E0AA6-8639-4233-AA64-004BD363870C}" dt="2020-06-05T18:03:49.236" v="240" actId="403"/>
          <ac:spMkLst>
            <pc:docMk/>
            <pc:sldMk cId="1443638437" sldId="263"/>
            <ac:spMk id="2" creationId="{34FF807A-8AEC-47C1-8353-225A462052C3}"/>
          </ac:spMkLst>
        </pc:spChg>
        <pc:spChg chg="del">
          <ac:chgData name="VanDenTop, Maren E" userId="aca727e8-8d7a-4542-b88d-d847f5f2cbe3" providerId="ADAL" clId="{EF2E0AA6-8639-4233-AA64-004BD363870C}" dt="2020-06-05T18:03:33.164" v="234" actId="478"/>
          <ac:spMkLst>
            <pc:docMk/>
            <pc:sldMk cId="1443638437" sldId="263"/>
            <ac:spMk id="3" creationId="{F1971E1F-8393-42DD-B899-3FCD4A9A073B}"/>
          </ac:spMkLst>
        </pc:spChg>
        <pc:spChg chg="add del mod">
          <ac:chgData name="VanDenTop, Maren E" userId="aca727e8-8d7a-4542-b88d-d847f5f2cbe3" providerId="ADAL" clId="{EF2E0AA6-8639-4233-AA64-004BD363870C}" dt="2020-06-05T18:03:34.947" v="235" actId="478"/>
          <ac:spMkLst>
            <pc:docMk/>
            <pc:sldMk cId="1443638437" sldId="263"/>
            <ac:spMk id="6" creationId="{A032A4F5-8A3B-4EAA-88C6-C1318D8264CD}"/>
          </ac:spMkLst>
        </pc:spChg>
        <pc:cxnChg chg="mod">
          <ac:chgData name="VanDenTop, Maren E" userId="aca727e8-8d7a-4542-b88d-d847f5f2cbe3" providerId="ADAL" clId="{EF2E0AA6-8639-4233-AA64-004BD363870C}" dt="2020-06-05T18:03:42.130" v="236" actId="1076"/>
          <ac:cxnSpMkLst>
            <pc:docMk/>
            <pc:sldMk cId="1443638437" sldId="263"/>
            <ac:cxnSpMk id="4" creationId="{C17F333A-2CF0-401D-8C93-384ECA683507}"/>
          </ac:cxnSpMkLst>
        </pc:cxnChg>
      </pc:sldChg>
      <pc:sldChg chg="addSp delSp modSp add mod setBg">
        <pc:chgData name="VanDenTop, Maren E" userId="aca727e8-8d7a-4542-b88d-d847f5f2cbe3" providerId="ADAL" clId="{EF2E0AA6-8639-4233-AA64-004BD363870C}" dt="2020-06-05T18:12:17.014" v="424" actId="1076"/>
        <pc:sldMkLst>
          <pc:docMk/>
          <pc:sldMk cId="2345756810" sldId="264"/>
        </pc:sldMkLst>
        <pc:spChg chg="del mod">
          <ac:chgData name="VanDenTop, Maren E" userId="aca727e8-8d7a-4542-b88d-d847f5f2cbe3" providerId="ADAL" clId="{EF2E0AA6-8639-4233-AA64-004BD363870C}" dt="2020-06-05T18:04:53.560" v="300" actId="478"/>
          <ac:spMkLst>
            <pc:docMk/>
            <pc:sldMk cId="2345756810" sldId="264"/>
            <ac:spMk id="2" creationId="{34FF807A-8AEC-47C1-8353-225A462052C3}"/>
          </ac:spMkLst>
        </pc:spChg>
        <pc:spChg chg="del">
          <ac:chgData name="VanDenTop, Maren E" userId="aca727e8-8d7a-4542-b88d-d847f5f2cbe3" providerId="ADAL" clId="{EF2E0AA6-8639-4233-AA64-004BD363870C}" dt="2020-06-05T18:04:50.224" v="296" actId="478"/>
          <ac:spMkLst>
            <pc:docMk/>
            <pc:sldMk cId="2345756810" sldId="264"/>
            <ac:spMk id="3" creationId="{F1971E1F-8393-42DD-B899-3FCD4A9A073B}"/>
          </ac:spMkLst>
        </pc:spChg>
        <pc:spChg chg="add del mod">
          <ac:chgData name="VanDenTop, Maren E" userId="aca727e8-8d7a-4542-b88d-d847f5f2cbe3" providerId="ADAL" clId="{EF2E0AA6-8639-4233-AA64-004BD363870C}" dt="2020-06-05T18:04:51.422" v="297" actId="478"/>
          <ac:spMkLst>
            <pc:docMk/>
            <pc:sldMk cId="2345756810" sldId="264"/>
            <ac:spMk id="6" creationId="{D29E3F2A-E004-4948-A846-D8C721A64F19}"/>
          </ac:spMkLst>
        </pc:spChg>
        <pc:spChg chg="add del mod">
          <ac:chgData name="VanDenTop, Maren E" userId="aca727e8-8d7a-4542-b88d-d847f5f2cbe3" providerId="ADAL" clId="{EF2E0AA6-8639-4233-AA64-004BD363870C}" dt="2020-06-05T18:05:00.142" v="301" actId="478"/>
          <ac:spMkLst>
            <pc:docMk/>
            <pc:sldMk cId="2345756810" sldId="264"/>
            <ac:spMk id="8" creationId="{A96643CD-8C29-4B17-B713-2ACCBFE5B908}"/>
          </ac:spMkLst>
        </pc:spChg>
        <pc:spChg chg="add del">
          <ac:chgData name="VanDenTop, Maren E" userId="aca727e8-8d7a-4542-b88d-d847f5f2cbe3" providerId="ADAL" clId="{EF2E0AA6-8639-4233-AA64-004BD363870C}" dt="2020-06-05T18:07:08.944" v="307" actId="478"/>
          <ac:spMkLst>
            <pc:docMk/>
            <pc:sldMk cId="2345756810" sldId="264"/>
            <ac:spMk id="9" creationId="{8217C190-D845-40B7-82C1-BD1FE5F564B0}"/>
          </ac:spMkLst>
        </pc:spChg>
        <pc:spChg chg="add mod">
          <ac:chgData name="VanDenTop, Maren E" userId="aca727e8-8d7a-4542-b88d-d847f5f2cbe3" providerId="ADAL" clId="{EF2E0AA6-8639-4233-AA64-004BD363870C}" dt="2020-06-05T18:09:22.466" v="368" actId="20577"/>
          <ac:spMkLst>
            <pc:docMk/>
            <pc:sldMk cId="2345756810" sldId="264"/>
            <ac:spMk id="12" creationId="{2ED5CDC9-2D5E-4C76-A199-7B6E27FC0F77}"/>
          </ac:spMkLst>
        </pc:spChg>
        <pc:spChg chg="add del">
          <ac:chgData name="VanDenTop, Maren E" userId="aca727e8-8d7a-4542-b88d-d847f5f2cbe3" providerId="ADAL" clId="{EF2E0AA6-8639-4233-AA64-004BD363870C}" dt="2020-06-05T18:08:34.419" v="352" actId="26606"/>
          <ac:spMkLst>
            <pc:docMk/>
            <pc:sldMk cId="2345756810" sldId="264"/>
            <ac:spMk id="17" creationId="{1707FC24-6981-43D9-B525-C7832BA22463}"/>
          </ac:spMkLst>
        </pc:spChg>
        <pc:picChg chg="add mod ord">
          <ac:chgData name="VanDenTop, Maren E" userId="aca727e8-8d7a-4542-b88d-d847f5f2cbe3" providerId="ADAL" clId="{EF2E0AA6-8639-4233-AA64-004BD363870C}" dt="2020-06-05T18:08:34.419" v="352" actId="26606"/>
          <ac:picMkLst>
            <pc:docMk/>
            <pc:sldMk cId="2345756810" sldId="264"/>
            <ac:picMk id="11" creationId="{761F2997-8F81-4277-916F-AD2872F51126}"/>
          </ac:picMkLst>
        </pc:picChg>
        <pc:picChg chg="add mod">
          <ac:chgData name="VanDenTop, Maren E" userId="aca727e8-8d7a-4542-b88d-d847f5f2cbe3" providerId="ADAL" clId="{EF2E0AA6-8639-4233-AA64-004BD363870C}" dt="2020-06-05T18:12:17.014" v="424" actId="1076"/>
          <ac:picMkLst>
            <pc:docMk/>
            <pc:sldMk cId="2345756810" sldId="264"/>
            <ac:picMk id="14" creationId="{98FEFE07-D56D-4FD2-A5C8-A2CACEA9BBD2}"/>
          </ac:picMkLst>
        </pc:picChg>
        <pc:cxnChg chg="del">
          <ac:chgData name="VanDenTop, Maren E" userId="aca727e8-8d7a-4542-b88d-d847f5f2cbe3" providerId="ADAL" clId="{EF2E0AA6-8639-4233-AA64-004BD363870C}" dt="2020-06-05T18:04:52.023" v="298" actId="478"/>
          <ac:cxnSpMkLst>
            <pc:docMk/>
            <pc:sldMk cId="2345756810" sldId="264"/>
            <ac:cxnSpMk id="4" creationId="{C17F333A-2CF0-401D-8C93-384ECA683507}"/>
          </ac:cxnSpMkLst>
        </pc:cxnChg>
      </pc:sldChg>
      <pc:sldChg chg="add">
        <pc:chgData name="VanDenTop, Maren E" userId="aca727e8-8d7a-4542-b88d-d847f5f2cbe3" providerId="ADAL" clId="{EF2E0AA6-8639-4233-AA64-004BD363870C}" dt="2020-06-05T18:09:01.920" v="353"/>
        <pc:sldMkLst>
          <pc:docMk/>
          <pc:sldMk cId="2598504025" sldId="265"/>
        </pc:sldMkLst>
      </pc:sldChg>
      <pc:sldChg chg="addSp modSp add">
        <pc:chgData name="VanDenTop, Maren E" userId="aca727e8-8d7a-4542-b88d-d847f5f2cbe3" providerId="ADAL" clId="{EF2E0AA6-8639-4233-AA64-004BD363870C}" dt="2020-06-05T18:12:25.342" v="426"/>
        <pc:sldMkLst>
          <pc:docMk/>
          <pc:sldMk cId="3381864494" sldId="266"/>
        </pc:sldMkLst>
        <pc:spChg chg="mod">
          <ac:chgData name="VanDenTop, Maren E" userId="aca727e8-8d7a-4542-b88d-d847f5f2cbe3" providerId="ADAL" clId="{EF2E0AA6-8639-4233-AA64-004BD363870C}" dt="2020-06-05T18:09:57.769" v="375" actId="20577"/>
          <ac:spMkLst>
            <pc:docMk/>
            <pc:sldMk cId="3381864494" sldId="266"/>
            <ac:spMk id="12" creationId="{2ED5CDC9-2D5E-4C76-A199-7B6E27FC0F77}"/>
          </ac:spMkLst>
        </pc:spChg>
        <pc:picChg chg="add">
          <ac:chgData name="VanDenTop, Maren E" userId="aca727e8-8d7a-4542-b88d-d847f5f2cbe3" providerId="ADAL" clId="{EF2E0AA6-8639-4233-AA64-004BD363870C}" dt="2020-06-05T18:12:25.342" v="426"/>
          <ac:picMkLst>
            <pc:docMk/>
            <pc:sldMk cId="3381864494" sldId="266"/>
            <ac:picMk id="4" creationId="{9D5447C1-A99D-4A52-A569-A84E3399B83A}"/>
          </ac:picMkLst>
        </pc:picChg>
      </pc:sldChg>
      <pc:sldChg chg="addSp modSp add">
        <pc:chgData name="VanDenTop, Maren E" userId="aca727e8-8d7a-4542-b88d-d847f5f2cbe3" providerId="ADAL" clId="{EF2E0AA6-8639-4233-AA64-004BD363870C}" dt="2020-06-05T18:12:27.874" v="427"/>
        <pc:sldMkLst>
          <pc:docMk/>
          <pc:sldMk cId="848037106" sldId="267"/>
        </pc:sldMkLst>
        <pc:spChg chg="mod">
          <ac:chgData name="VanDenTop, Maren E" userId="aca727e8-8d7a-4542-b88d-d847f5f2cbe3" providerId="ADAL" clId="{EF2E0AA6-8639-4233-AA64-004BD363870C}" dt="2020-06-05T18:10:04.085" v="382" actId="20577"/>
          <ac:spMkLst>
            <pc:docMk/>
            <pc:sldMk cId="848037106" sldId="267"/>
            <ac:spMk id="12" creationId="{2ED5CDC9-2D5E-4C76-A199-7B6E27FC0F77}"/>
          </ac:spMkLst>
        </pc:spChg>
        <pc:picChg chg="add">
          <ac:chgData name="VanDenTop, Maren E" userId="aca727e8-8d7a-4542-b88d-d847f5f2cbe3" providerId="ADAL" clId="{EF2E0AA6-8639-4233-AA64-004BD363870C}" dt="2020-06-05T18:12:27.874" v="427"/>
          <ac:picMkLst>
            <pc:docMk/>
            <pc:sldMk cId="848037106" sldId="267"/>
            <ac:picMk id="4" creationId="{42945D79-F686-4E4B-8CA4-AB96F6B9C182}"/>
          </ac:picMkLst>
        </pc:picChg>
      </pc:sldChg>
      <pc:sldChg chg="addSp modSp add">
        <pc:chgData name="VanDenTop, Maren E" userId="aca727e8-8d7a-4542-b88d-d847f5f2cbe3" providerId="ADAL" clId="{EF2E0AA6-8639-4233-AA64-004BD363870C}" dt="2020-06-05T18:12:30.186" v="428"/>
        <pc:sldMkLst>
          <pc:docMk/>
          <pc:sldMk cId="394854912" sldId="268"/>
        </pc:sldMkLst>
        <pc:spChg chg="mod">
          <ac:chgData name="VanDenTop, Maren E" userId="aca727e8-8d7a-4542-b88d-d847f5f2cbe3" providerId="ADAL" clId="{EF2E0AA6-8639-4233-AA64-004BD363870C}" dt="2020-06-05T18:10:09.553" v="389" actId="20577"/>
          <ac:spMkLst>
            <pc:docMk/>
            <pc:sldMk cId="394854912" sldId="268"/>
            <ac:spMk id="12" creationId="{2ED5CDC9-2D5E-4C76-A199-7B6E27FC0F77}"/>
          </ac:spMkLst>
        </pc:spChg>
        <pc:picChg chg="add">
          <ac:chgData name="VanDenTop, Maren E" userId="aca727e8-8d7a-4542-b88d-d847f5f2cbe3" providerId="ADAL" clId="{EF2E0AA6-8639-4233-AA64-004BD363870C}" dt="2020-06-05T18:12:30.186" v="428"/>
          <ac:picMkLst>
            <pc:docMk/>
            <pc:sldMk cId="394854912" sldId="268"/>
            <ac:picMk id="4" creationId="{783D6F65-AF25-48E1-BCC0-0FB9F71E545A}"/>
          </ac:picMkLst>
        </pc:picChg>
      </pc:sldChg>
      <pc:sldChg chg="addSp modSp add">
        <pc:chgData name="VanDenTop, Maren E" userId="aca727e8-8d7a-4542-b88d-d847f5f2cbe3" providerId="ADAL" clId="{EF2E0AA6-8639-4233-AA64-004BD363870C}" dt="2020-06-05T18:12:21.811" v="425"/>
        <pc:sldMkLst>
          <pc:docMk/>
          <pc:sldMk cId="687801162" sldId="269"/>
        </pc:sldMkLst>
        <pc:spChg chg="mod">
          <ac:chgData name="VanDenTop, Maren E" userId="aca727e8-8d7a-4542-b88d-d847f5f2cbe3" providerId="ADAL" clId="{EF2E0AA6-8639-4233-AA64-004BD363870C}" dt="2020-06-05T18:10:22.088" v="410" actId="20577"/>
          <ac:spMkLst>
            <pc:docMk/>
            <pc:sldMk cId="687801162" sldId="269"/>
            <ac:spMk id="12" creationId="{2ED5CDC9-2D5E-4C76-A199-7B6E27FC0F77}"/>
          </ac:spMkLst>
        </pc:spChg>
        <pc:picChg chg="add">
          <ac:chgData name="VanDenTop, Maren E" userId="aca727e8-8d7a-4542-b88d-d847f5f2cbe3" providerId="ADAL" clId="{EF2E0AA6-8639-4233-AA64-004BD363870C}" dt="2020-06-05T18:12:21.811" v="425"/>
          <ac:picMkLst>
            <pc:docMk/>
            <pc:sldMk cId="687801162" sldId="269"/>
            <ac:picMk id="4" creationId="{C4F0BA64-00F5-42E8-B2E5-09885462AFDC}"/>
          </ac:picMkLst>
        </pc:picChg>
      </pc:sldChg>
      <pc:sldChg chg="addSp modSp add">
        <pc:chgData name="VanDenTop, Maren E" userId="aca727e8-8d7a-4542-b88d-d847f5f2cbe3" providerId="ADAL" clId="{EF2E0AA6-8639-4233-AA64-004BD363870C}" dt="2020-06-05T18:12:31.811" v="429"/>
        <pc:sldMkLst>
          <pc:docMk/>
          <pc:sldMk cId="2491090929" sldId="270"/>
        </pc:sldMkLst>
        <pc:spChg chg="mod">
          <ac:chgData name="VanDenTop, Maren E" userId="aca727e8-8d7a-4542-b88d-d847f5f2cbe3" providerId="ADAL" clId="{EF2E0AA6-8639-4233-AA64-004BD363870C}" dt="2020-06-05T18:10:41.815" v="417" actId="20577"/>
          <ac:spMkLst>
            <pc:docMk/>
            <pc:sldMk cId="2491090929" sldId="270"/>
            <ac:spMk id="12" creationId="{2ED5CDC9-2D5E-4C76-A199-7B6E27FC0F77}"/>
          </ac:spMkLst>
        </pc:spChg>
        <pc:picChg chg="add">
          <ac:chgData name="VanDenTop, Maren E" userId="aca727e8-8d7a-4542-b88d-d847f5f2cbe3" providerId="ADAL" clId="{EF2E0AA6-8639-4233-AA64-004BD363870C}" dt="2020-06-05T18:12:31.811" v="429"/>
          <ac:picMkLst>
            <pc:docMk/>
            <pc:sldMk cId="2491090929" sldId="270"/>
            <ac:picMk id="4" creationId="{150909B9-73C4-4182-87EF-697718A0F7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CCC-6044-4966-AC64-836E8D161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E13A-1829-4559-9D8F-6BCF4EBC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FF31-D138-41B7-A9D8-7C4D91CD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3392-31BE-4DCE-9EA3-366910AE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ED49-32F8-4CEE-ACDA-41A14CCF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BE34-C5ED-497F-A3E8-3AA63150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B6A0D-0BB5-4622-81E6-5AE362CA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6066-38D0-4614-BA48-7FC1CE01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E2B6-AE59-488F-A5FD-33B63956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D595-0EB9-45B0-BDB2-BB7CB3C8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31141-1AAF-469B-A40C-41F55B3A3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35661-C2D3-492C-B0A7-9EE1DF817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8D7F-BFDB-448A-9154-1BB8D90C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1FFA-40C2-4A75-8E64-32BC59E3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9387-3C27-4FA3-8399-4D95B815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1651-E41C-435D-AA18-205FC8E5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7AA8-3D3F-4810-92D4-D22FFEC5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6457-293A-4E93-B916-30DEDF6B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CF6B-4B49-4405-B6E1-2964298A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A4AC-EB6F-4979-89A7-9D02E071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9663-080C-478D-93CC-940A16A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9156-3812-4440-8E0D-4B7842E2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322C-3E5C-45F1-894F-99AC1FA3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93A-4E74-4679-A0C1-089293FD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023F-52B5-46BF-AE40-EFC0822E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D45B-E0F7-434D-A6D8-4BA938C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0EA7-6DBF-483C-98B1-B6BE0D15B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05C-7763-4F6A-946B-F98DAFD2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215A-EE28-48DD-81D1-2368237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F3A5-9BC3-4ECE-A34A-1A55BAFF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02E81-BF34-4E27-9940-5158FB57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27EC-E796-4A90-A8D0-B4F186DE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57B5-521B-44F5-94B7-158A583A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8657E-5F17-4B36-A674-F6D19266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A974-F9B2-4028-A9C0-A55123C09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9F5D0-2F99-4E38-B8BE-E1719B738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D6BAB-070F-4788-8676-C1988E1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90BA-330F-4CD7-A293-A1603B2B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98AA6-EE99-44CC-9D3F-4BA02DD8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1928-B03F-4D0E-8344-F2252CCC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BE660-DF00-47EE-8E0D-BAACC16F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46FDF-84AA-47FA-83B2-BF168BAC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2F8D-3B41-4A7C-BE40-E238DAB7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9E23-9FE3-43AF-AA10-7672419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8633F-A926-4783-98CC-55A67257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E3E3-5C36-4233-9BED-D124748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C5CF-2907-4F9A-967E-A8A2EB29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BD84-4AF8-4937-8382-0BBCA37C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35D9-AB07-4499-B6FC-89A8A70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7A55-1B46-4472-817E-CF3FDD1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1AEB-8B94-4848-A1C7-953746E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3EA4-86E0-4D78-84C9-F9059F6B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5B6F-B463-42DA-9E35-511B903C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46F19-8D11-4E25-8EBF-7F8D68AD7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8CB1F-5C48-4E2C-ADE4-D0AFFF8B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3BAD-936F-470C-BC3C-C1AEFBB5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B96E9-8ED4-49AD-80C3-069BB0F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0EAA-431E-4FE2-AF2F-A9CAB33C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C53C4-4364-4372-AD3F-E27F62B0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4332-A916-4354-897F-EA1AEFAB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1DF7-6417-45BA-A168-81845D666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68CB-0A27-4038-B1F0-205FAB23E79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33FC-C3E1-41EC-B52D-60DC08D88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B1F6-F179-49CB-A28B-5BEA59274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8661-37A0-4B2C-ACEA-D698DE7C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A28F-84BE-4C56-A006-3DFE43EE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0"/>
            <a:ext cx="11704320" cy="1655762"/>
          </a:xfr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/>
            </a:outerShdw>
          </a:effectLst>
        </p:spPr>
        <p:txBody>
          <a:bodyPr anchor="ctr" anchorCtr="0"/>
          <a:lstStyle/>
          <a:p>
            <a:r>
              <a:rPr lang="en-US" dirty="0"/>
              <a:t>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00433-DE07-4282-82E6-F85B89338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CIS293 – Project 1</a:t>
            </a:r>
          </a:p>
          <a:p>
            <a:r>
              <a:rPr lang="en-US" dirty="0"/>
              <a:t>Peter Fleischhacker, Aaron Pierson, Maren VanDenTop</a:t>
            </a:r>
          </a:p>
        </p:txBody>
      </p:sp>
    </p:spTree>
    <p:extLst>
      <p:ext uri="{BB962C8B-B14F-4D97-AF65-F5344CB8AC3E}">
        <p14:creationId xmlns:p14="http://schemas.microsoft.com/office/powerpoint/2010/main" val="106326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Random Password</a:t>
            </a:r>
            <a:br>
              <a:rPr lang="en-US" dirty="0"/>
            </a:br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985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Database </a:t>
            </a:r>
            <a:br>
              <a:rPr lang="en-US" dirty="0"/>
            </a:br>
            <a:r>
              <a:rPr lang="en-US" dirty="0"/>
              <a:t>Connection</a:t>
            </a:r>
          </a:p>
        </p:txBody>
      </p:sp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C4F0BA64-00F5-42E8-B2E5-09885462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Insert</a:t>
            </a:r>
          </a:p>
        </p:txBody>
      </p:sp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9D5447C1-A99D-4A52-A569-A84E3399B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42945D79-F686-4E4B-8CA4-AB96F6B9C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Delete</a:t>
            </a:r>
          </a:p>
        </p:txBody>
      </p:sp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783D6F65-AF25-48E1-BCC0-0FB9F71E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Export</a:t>
            </a:r>
          </a:p>
        </p:txBody>
      </p:sp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150909B9-73C4-4182-87EF-697718A0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program was created to consolidate a user’s password information and assist the user with their new website registrations by integrating a random password generator.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AE1BC9-6CCB-4479-8AD7-1EB42ED6DF17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wxPython</a:t>
            </a:r>
            <a:endParaRPr lang="en-US" dirty="0"/>
          </a:p>
          <a:p>
            <a:r>
              <a:rPr lang="en-US" dirty="0"/>
              <a:t>SQLite</a:t>
            </a:r>
          </a:p>
          <a:p>
            <a:r>
              <a:rPr lang="en-US" dirty="0"/>
              <a:t>Shell</a:t>
            </a:r>
          </a:p>
          <a:p>
            <a:r>
              <a:rPr lang="en-US" dirty="0"/>
              <a:t>CSV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IDE: Visual Studio Code, </a:t>
            </a:r>
            <a:r>
              <a:rPr lang="en-US" dirty="0" err="1"/>
              <a:t>wx</a:t>
            </a:r>
            <a:r>
              <a:rPr lang="en-US" dirty="0"/>
              <a:t>(Whatever the name was)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614EBC-CB2B-4719-B744-CDFB3E6DAF22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Python:</a:t>
            </a:r>
          </a:p>
          <a:p>
            <a:pPr lvl="1"/>
            <a:r>
              <a:rPr lang="en-US" dirty="0"/>
              <a:t>Ranked #2 programming language (</a:t>
            </a:r>
            <a:r>
              <a:rPr lang="en-US" dirty="0" err="1"/>
              <a:t>RedMonk</a:t>
            </a:r>
            <a:r>
              <a:rPr lang="en-US" dirty="0"/>
              <a:t>, 2020), known for its readability and comprehensive library. No compilation step, so the edit-test-debug cycle is efficient and errors don’t crash the program (python.org).</a:t>
            </a:r>
          </a:p>
          <a:p>
            <a:r>
              <a:rPr lang="en-US" dirty="0" err="1"/>
              <a:t>wxPython</a:t>
            </a:r>
            <a:endParaRPr lang="en-US" dirty="0"/>
          </a:p>
          <a:p>
            <a:pPr lvl="1"/>
            <a:r>
              <a:rPr lang="en-US" dirty="0"/>
              <a:t>A cross-platform GUI toolkit for Python, helped us create the dialog windows for our program and maximize UX.</a:t>
            </a:r>
          </a:p>
          <a:p>
            <a:r>
              <a:rPr lang="en-US" dirty="0"/>
              <a:t>Shell script</a:t>
            </a:r>
          </a:p>
          <a:p>
            <a:pPr lvl="1"/>
            <a:r>
              <a:rPr lang="en-US" dirty="0"/>
              <a:t>We had to learn the language for our Command Prompt / Power Shell / Terminal scripting in order to successfully export our program as an independent application.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614EBC-CB2B-4719-B744-CDFB3E6DAF22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SQLite</a:t>
            </a:r>
          </a:p>
          <a:p>
            <a:pPr lvl="1"/>
            <a:r>
              <a:rPr lang="en-US" dirty="0"/>
              <a:t>A serverless, self-contained SQL database engine, it is one of the most widely deployed database engines and is compatible with many programming languages.</a:t>
            </a:r>
          </a:p>
          <a:p>
            <a:r>
              <a:rPr lang="en-US" dirty="0"/>
              <a:t>CSV</a:t>
            </a:r>
          </a:p>
          <a:p>
            <a:pPr lvl="1"/>
            <a:r>
              <a:rPr lang="en-US" dirty="0"/>
              <a:t>We used CSV to export the </a:t>
            </a:r>
            <a:r>
              <a:rPr lang="en-US" dirty="0" err="1"/>
              <a:t>ListCtrl</a:t>
            </a:r>
            <a:r>
              <a:rPr lang="en-US" dirty="0"/>
              <a:t> information to a spreadsheet so that the user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614EBC-CB2B-4719-B744-CDFB3E6DAF22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or create SQLite database</a:t>
            </a:r>
          </a:p>
          <a:p>
            <a:r>
              <a:rPr lang="en-US" dirty="0"/>
              <a:t>Display All passwords</a:t>
            </a:r>
          </a:p>
          <a:p>
            <a:r>
              <a:rPr lang="en-US" dirty="0"/>
              <a:t>Search passwords</a:t>
            </a:r>
          </a:p>
          <a:p>
            <a:r>
              <a:rPr lang="en-US" dirty="0"/>
              <a:t>Insert, Update, and Delete passwords</a:t>
            </a:r>
          </a:p>
          <a:p>
            <a:r>
              <a:rPr lang="en-US" dirty="0"/>
              <a:t>Generate random password</a:t>
            </a:r>
          </a:p>
          <a:p>
            <a:pPr lvl="1"/>
            <a:r>
              <a:rPr lang="en-US" dirty="0"/>
              <a:t>2 upper case, 2 lower case, 2 digits, 2 special characters – shuffled.</a:t>
            </a:r>
          </a:p>
          <a:p>
            <a:r>
              <a:rPr lang="en-US" dirty="0"/>
              <a:t>Export to CSV / Excel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6974D6-79AB-4BB2-9231-683E85566472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E1F-8393-42DD-B899-3FCD4A9A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operating systems</a:t>
            </a:r>
          </a:p>
          <a:p>
            <a:pPr lvl="1"/>
            <a:r>
              <a:rPr lang="en-US" dirty="0"/>
              <a:t>Peter and Aaron on PC, Maren on Mac</a:t>
            </a:r>
          </a:p>
          <a:p>
            <a:r>
              <a:rPr lang="en-US" dirty="0"/>
              <a:t>Different work schedules</a:t>
            </a:r>
          </a:p>
          <a:p>
            <a:r>
              <a:rPr lang="en-US" dirty="0"/>
              <a:t>Creating and running the program with </a:t>
            </a:r>
            <a:r>
              <a:rPr lang="en-US" dirty="0" err="1"/>
              <a:t>wx</a:t>
            </a:r>
            <a:endParaRPr lang="en-US" dirty="0"/>
          </a:p>
          <a:p>
            <a:r>
              <a:rPr lang="en-US" dirty="0"/>
              <a:t>Getting the </a:t>
            </a:r>
            <a:r>
              <a:rPr lang="en-US" dirty="0" err="1"/>
              <a:t>wx.ListCtrl</a:t>
            </a:r>
            <a:r>
              <a:rPr lang="en-US" dirty="0"/>
              <a:t> to read and write to a database</a:t>
            </a:r>
          </a:p>
          <a:p>
            <a:pPr lvl="1"/>
            <a:r>
              <a:rPr lang="en-US" dirty="0"/>
              <a:t>SQLite &gt;&gt; TXT &gt;&gt; CSV &gt;&gt; SQLite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7F333A-2CF0-401D-8C93-384ECA683507}"/>
              </a:ext>
            </a:extLst>
          </p:cNvPr>
          <p:cNvCxnSpPr/>
          <p:nvPr/>
        </p:nvCxnSpPr>
        <p:spPr>
          <a:xfrm>
            <a:off x="3058160" y="1483360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807A-8AEC-47C1-8353-225A4620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CODE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7F333A-2CF0-401D-8C93-384ECA683507}"/>
              </a:ext>
            </a:extLst>
          </p:cNvPr>
          <p:cNvCxnSpPr/>
          <p:nvPr/>
        </p:nvCxnSpPr>
        <p:spPr>
          <a:xfrm>
            <a:off x="3058160" y="3884453"/>
            <a:ext cx="607568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3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F2997-8F81-4277-916F-AD2872F5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5" y="123825"/>
            <a:ext cx="5705475" cy="66103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D5CDC9-2D5E-4C76-A199-7B6E27FC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278705" cy="1325563"/>
          </a:xfrm>
        </p:spPr>
        <p:txBody>
          <a:bodyPr/>
          <a:lstStyle/>
          <a:p>
            <a:pPr algn="ctr"/>
            <a:r>
              <a:rPr lang="en-US" dirty="0"/>
              <a:t>Program Outline</a:t>
            </a:r>
          </a:p>
        </p:txBody>
      </p:sp>
      <p:pic>
        <p:nvPicPr>
          <p:cNvPr id="14" name="Graphic 13" descr="Image">
            <a:extLst>
              <a:ext uri="{FF2B5EF4-FFF2-40B4-BE49-F238E27FC236}">
                <a16:creationId xmlns:a16="http://schemas.microsoft.com/office/drawing/2014/main" id="{98FEFE07-D56D-4FD2-A5C8-A2CACEA9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15" y="583366"/>
            <a:ext cx="5691267" cy="56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0BC88880F544C87398CB3989F0338" ma:contentTypeVersion="12" ma:contentTypeDescription="Create a new document." ma:contentTypeScope="" ma:versionID="6860cc6df03bb154d6f1da45dff81fa4">
  <xsd:schema xmlns:xsd="http://www.w3.org/2001/XMLSchema" xmlns:xs="http://www.w3.org/2001/XMLSchema" xmlns:p="http://schemas.microsoft.com/office/2006/metadata/properties" xmlns:ns3="28f9aa3f-2962-4b50-8593-2a83b93b4503" xmlns:ns4="2c806305-9a68-4646-8dd2-569d43404832" targetNamespace="http://schemas.microsoft.com/office/2006/metadata/properties" ma:root="true" ma:fieldsID="8d261121488dfb444b790338b96c9d01" ns3:_="" ns4:_="">
    <xsd:import namespace="28f9aa3f-2962-4b50-8593-2a83b93b4503"/>
    <xsd:import namespace="2c806305-9a68-4646-8dd2-569d434048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9aa3f-2962-4b50-8593-2a83b93b4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06305-9a68-4646-8dd2-569d4340483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CE7039-339B-4CDA-BD80-D268E71A18EB}">
  <ds:schemaRefs>
    <ds:schemaRef ds:uri="http://schemas.microsoft.com/office/2006/documentManagement/types"/>
    <ds:schemaRef ds:uri="28f9aa3f-2962-4b50-8593-2a83b93b4503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c806305-9a68-4646-8dd2-569d43404832"/>
  </ds:schemaRefs>
</ds:datastoreItem>
</file>

<file path=customXml/itemProps2.xml><?xml version="1.0" encoding="utf-8"?>
<ds:datastoreItem xmlns:ds="http://schemas.openxmlformats.org/officeDocument/2006/customXml" ds:itemID="{DFF511FD-1071-42B1-9087-C4ABA7EAC9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260E71-F2FA-4031-80E3-C9F48AB46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f9aa3f-2962-4b50-8593-2a83b93b4503"/>
    <ds:schemaRef ds:uri="2c806305-9a68-4646-8dd2-569d434048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298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Password Manager</vt:lpstr>
      <vt:lpstr>SCOPE</vt:lpstr>
      <vt:lpstr>LANGUAGES USED</vt:lpstr>
      <vt:lpstr>ABOUT THE LANGUAGES</vt:lpstr>
      <vt:lpstr>ABOUT THE LANGUAGES</vt:lpstr>
      <vt:lpstr>CORE FUNCTIONS</vt:lpstr>
      <vt:lpstr>HURDLES</vt:lpstr>
      <vt:lpstr>CODE</vt:lpstr>
      <vt:lpstr>Program Outline</vt:lpstr>
      <vt:lpstr>Random Password Generator</vt:lpstr>
      <vt:lpstr>Database  Connection</vt:lpstr>
      <vt:lpstr>Insert</vt:lpstr>
      <vt:lpstr>Update</vt:lpstr>
      <vt:lpstr>Delete</vt:lpstr>
      <vt:lpstr>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VanDenTop, Maren E</dc:creator>
  <cp:lastModifiedBy>VanDenTop, Maren E</cp:lastModifiedBy>
  <cp:revision>7</cp:revision>
  <dcterms:created xsi:type="dcterms:W3CDTF">2020-06-02T12:28:52Z</dcterms:created>
  <dcterms:modified xsi:type="dcterms:W3CDTF">2020-06-05T18:12:36Z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0x0101008A90BC88880F544C87398CB3989F0338</vt:lpwstr>
  </property>
</Properties>
</file>