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5" r:id="rId7"/>
    <p:sldId id="546" r:id="rId8"/>
    <p:sldId id="473" r:id="rId9"/>
    <p:sldId id="641" r:id="rId10"/>
    <p:sldId id="642" r:id="rId11"/>
    <p:sldId id="643" r:id="rId12"/>
    <p:sldId id="728" r:id="rId13"/>
    <p:sldId id="644" r:id="rId14"/>
    <p:sldId id="735" r:id="rId15"/>
    <p:sldId id="750" r:id="rId16"/>
    <p:sldId id="756" r:id="rId17"/>
    <p:sldId id="761" r:id="rId18"/>
    <p:sldId id="737" r:id="rId19"/>
    <p:sldId id="751" r:id="rId20"/>
    <p:sldId id="764" r:id="rId21"/>
    <p:sldId id="765" r:id="rId22"/>
    <p:sldId id="722" r:id="rId23"/>
    <p:sldId id="742" r:id="rId24"/>
    <p:sldId id="773" r:id="rId25"/>
    <p:sldId id="774" r:id="rId26"/>
    <p:sldId id="801" r:id="rId27"/>
    <p:sldId id="770" r:id="rId28"/>
    <p:sldId id="772" r:id="rId29"/>
    <p:sldId id="771" r:id="rId30"/>
    <p:sldId id="783" r:id="rId31"/>
    <p:sldId id="784" r:id="rId32"/>
    <p:sldId id="777" r:id="rId33"/>
    <p:sldId id="778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0072" autoAdjust="0"/>
  </p:normalViewPr>
  <p:slideViewPr>
    <p:cSldViewPr>
      <p:cViewPr>
        <p:scale>
          <a:sx n="100" d="100"/>
          <a:sy n="100" d="100"/>
        </p:scale>
        <p:origin x="-1104" y="-13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ratio?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tobithttp://en.wikipedia.org/wiki/Tobit_model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 range of the odds? </a:t>
              </a:r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52441"/>
              </p:ext>
            </p:extLst>
          </p:nvPr>
        </p:nvGraphicFramePr>
        <p:xfrm>
          <a:off x="1698625" y="3532188"/>
          <a:ext cx="62166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6" imgW="2603160" imgH="457200" progId="Equation.3">
                  <p:embed/>
                </p:oleObj>
              </mc:Choice>
              <mc:Fallback>
                <p:oleObj name="Equation" r:id="rId6" imgW="2603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532188"/>
                        <a:ext cx="62166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27255</TotalTime>
  <Pages>0</Pages>
  <Words>2176</Words>
  <Characters>0</Characters>
  <Application>Microsoft Office PowerPoint</Application>
  <PresentationFormat>Custom</PresentationFormat>
  <Lines>0</Lines>
  <Paragraphs>370</Paragraphs>
  <Slides>53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GA_Instructor_Template_Deck</vt:lpstr>
      <vt:lpstr>Agenda</vt:lpstr>
      <vt:lpstr>1_Agenda</vt:lpstr>
      <vt:lpstr>Equation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3785</cp:revision>
  <dcterms:modified xsi:type="dcterms:W3CDTF">2014-11-05T00:33:37Z</dcterms:modified>
</cp:coreProperties>
</file>