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7"/>
  </p:notesMasterIdLst>
  <p:sldIdLst>
    <p:sldId id="258" r:id="rId4"/>
    <p:sldId id="340" r:id="rId5"/>
    <p:sldId id="326" r:id="rId6"/>
    <p:sldId id="545" r:id="rId7"/>
    <p:sldId id="546" r:id="rId8"/>
    <p:sldId id="473" r:id="rId9"/>
    <p:sldId id="641" r:id="rId10"/>
    <p:sldId id="642" r:id="rId11"/>
    <p:sldId id="643" r:id="rId12"/>
    <p:sldId id="728" r:id="rId13"/>
    <p:sldId id="644" r:id="rId14"/>
    <p:sldId id="735" r:id="rId15"/>
    <p:sldId id="750" r:id="rId16"/>
    <p:sldId id="756" r:id="rId17"/>
    <p:sldId id="761" r:id="rId18"/>
    <p:sldId id="737" r:id="rId19"/>
    <p:sldId id="751" r:id="rId20"/>
    <p:sldId id="764" r:id="rId21"/>
    <p:sldId id="765" r:id="rId22"/>
    <p:sldId id="722" r:id="rId23"/>
    <p:sldId id="742" r:id="rId24"/>
    <p:sldId id="773" r:id="rId25"/>
    <p:sldId id="774" r:id="rId26"/>
    <p:sldId id="801" r:id="rId27"/>
    <p:sldId id="770" r:id="rId28"/>
    <p:sldId id="772" r:id="rId29"/>
    <p:sldId id="771" r:id="rId30"/>
    <p:sldId id="783" r:id="rId31"/>
    <p:sldId id="784" r:id="rId32"/>
    <p:sldId id="777" r:id="rId33"/>
    <p:sldId id="778" r:id="rId34"/>
    <p:sldId id="779" r:id="rId35"/>
    <p:sldId id="741" r:id="rId36"/>
    <p:sldId id="793" r:id="rId37"/>
    <p:sldId id="794" r:id="rId38"/>
    <p:sldId id="796" r:id="rId39"/>
    <p:sldId id="800" r:id="rId40"/>
    <p:sldId id="781" r:id="rId41"/>
    <p:sldId id="802" r:id="rId42"/>
    <p:sldId id="795" r:id="rId43"/>
    <p:sldId id="798" r:id="rId44"/>
    <p:sldId id="799" r:id="rId45"/>
    <p:sldId id="797" r:id="rId46"/>
    <p:sldId id="787" r:id="rId47"/>
    <p:sldId id="803" r:id="rId48"/>
    <p:sldId id="804" r:id="rId49"/>
    <p:sldId id="724" r:id="rId50"/>
    <p:sldId id="752" r:id="rId51"/>
    <p:sldId id="785" r:id="rId52"/>
    <p:sldId id="786" r:id="rId53"/>
    <p:sldId id="790" r:id="rId54"/>
    <p:sldId id="753" r:id="rId55"/>
    <p:sldId id="805" r:id="rId5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0072" autoAdjust="0"/>
  </p:normalViewPr>
  <p:slideViewPr>
    <p:cSldViewPr>
      <p:cViewPr>
        <p:scale>
          <a:sx n="100" d="100"/>
          <a:sy n="100" d="100"/>
        </p:scale>
        <p:origin x="-180" y="-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y-axis: Is the data labeled?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x-axis: Is the output a category or a continuous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tobithttp://en.wikipedia.org/wiki/Tobit_model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Using the terms: “odds” and “odds ratio” interchangeably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</a:t>
            </a:r>
            <a:r>
              <a:rPr lang="en-US" sz="3000" dirty="0" smtClean="0">
                <a:latin typeface="PFDinTextCompPro-Italic"/>
                <a:cs typeface="PFDinTextCompPro-Italic"/>
              </a:rPr>
              <a:t>33.33%.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52441"/>
              </p:ext>
            </p:extLst>
          </p:nvPr>
        </p:nvGraphicFramePr>
        <p:xfrm>
          <a:off x="1698625" y="3532188"/>
          <a:ext cx="62166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6" imgW="2603160" imgH="457200" progId="Equation.3">
                  <p:embed/>
                </p:oleObj>
              </mc:Choice>
              <mc:Fallback>
                <p:oleObj name="Equation" r:id="rId6" imgW="2603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532188"/>
                        <a:ext cx="62166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37" y="4076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Where does logistic regression belong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</a:t>
            </a:r>
            <a:r>
              <a:rPr lang="en-US" sz="2400" dirty="0" smtClean="0">
                <a:latin typeface="PFDinTextCompPro-Italic"/>
                <a:cs typeface="PFDinTextCompPro-Italic"/>
              </a:rPr>
              <a:t>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</a:t>
            </a:r>
            <a:r>
              <a:rPr lang="en-US" sz="2400" dirty="0" smtClean="0">
                <a:latin typeface="PFDinTextCompPro-Italic"/>
                <a:cs typeface="PFDinTextCompPro-Italic"/>
              </a:rPr>
              <a:t>(and symbol)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</a:t>
            </a:r>
            <a:r>
              <a:rPr lang="en-US" sz="2400" dirty="0" smtClean="0">
                <a:latin typeface="PFDinTextCompPro-Italic"/>
                <a:cs typeface="PFDinTextCompPro-Italic"/>
              </a:rPr>
              <a:t>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851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27251</TotalTime>
  <Pages>0</Pages>
  <Words>2166</Words>
  <Characters>0</Characters>
  <Application>Microsoft Office PowerPoint</Application>
  <PresentationFormat>Custom</PresentationFormat>
  <Lines>0</Lines>
  <Paragraphs>368</Paragraphs>
  <Slides>53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GA_Instructor_Template_Deck</vt:lpstr>
      <vt:lpstr>Agenda</vt:lpstr>
      <vt:lpstr>1_Agenda</vt:lpstr>
      <vt:lpstr>Equation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3784</cp:revision>
  <dcterms:modified xsi:type="dcterms:W3CDTF">2014-11-04T22:14:30Z</dcterms:modified>
</cp:coreProperties>
</file>