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65" r:id="rId3"/>
    <p:sldId id="266" r:id="rId4"/>
    <p:sldId id="267" r:id="rId5"/>
    <p:sldId id="269" r:id="rId6"/>
    <p:sldId id="268" r:id="rId7"/>
    <p:sldId id="270" r:id="rId8"/>
    <p:sldId id="271" r:id="rId9"/>
    <p:sldId id="272" r:id="rId10"/>
    <p:sldId id="274" r:id="rId11"/>
    <p:sldId id="275" r:id="rId12"/>
    <p:sldId id="277" r:id="rId13"/>
    <p:sldId id="27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84432" autoAdjust="0"/>
  </p:normalViewPr>
  <p:slideViewPr>
    <p:cSldViewPr>
      <p:cViewPr varScale="1">
        <p:scale>
          <a:sx n="99" d="100"/>
          <a:sy n="99" d="100"/>
        </p:scale>
        <p:origin x="-197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1/2/2015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Danny </a:t>
            </a:r>
            <a:r>
              <a:rPr lang="en-US" dirty="0" err="1" smtClean="0"/>
              <a:t>Jugan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600" dirty="0" smtClean="0"/>
              <a:t>Game design principles part I</a:t>
            </a: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800" dirty="0" smtClean="0"/>
              <a:t>Advanced Game Design &amp; Development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623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Cognitive biases</a:t>
            </a:r>
            <a:endParaRPr lang="en-US" dirty="0"/>
          </a:p>
        </p:txBody>
      </p:sp>
      <p:sp>
        <p:nvSpPr>
          <p:cNvPr id="4" name="AutoShape 2" descr="data:image/jpeg;base64,/9j/4AAQSkZJRgABAQAAAQABAAD/2wCEAAkGBhQSERUUEhQVFBQWFRQUFBQYFRUVFBcXFxQVFBQUFRQXHCYeFxkjGRQUHy8gIycpLCwsFR4xNTAqNSYrLCkBCQoKDgwOGg8PFykcHBwsKSkpKSkpLCksKSkpKSksLCkpLCwsKSwpLCwpKSwsLCkpKSkpLCwpLCwpKSksLCk1LP/AABEIAMIBAwMBIgACEQEDEQH/xAAbAAACAwEBAQAAAAAAAAAAAAAEBQIDBgEAB//EAEYQAAEDAQUEBwMKAwcFAQEAAAEAAhEDBAUSITFBUWFxBhMigZGhsTLB8BQjQlJicoKy0eEzksIHFSQlNXPxU2Ois9LDNP/EABgBAAMBAQAAAAAAAAAAAAAAAAABAgME/8QAJBEBAQACAgICAwADAQAAAAAAAAECESExEkEDMiJCUWGB4RP/2gAMAwEAAhEDEQA/APklOtGoCIpNbq2BwIkfsmV69Da9EEluJuwt154T2vJJC0jgsdy9NTFtQfSGHj9HxV9JuSW07YRrmERRrD6Jw8NR4bO5TYYwoimPY5pe+v2m4hGZz2aHamFN3s81JlFRvzh+9719Luu6LP8AIab6rnNLjW7UgNxNd2MzpIBbu13L5rW/iH73vX0ew260GwCn1IfQaS/HGbMTy05jSTIzzW86ZUkY1uIRMTM5O7M5wNCdm5aK4b7o2a1te2DTFN4LXSIMEDM6k8AAJIyGi1tlrBjmsoy0gkghxcwNObm59jPacigDb29Y1xaQWyHiQ505zmQROZ1S6JuqdTri6ozDhyAzEDtj2ZjsjLUbUyvGx9VTdSc6XnC6BENM4TiI0yOQ4rH2a8bQ6mML3GgOywYQO1m7CIz0bw8E5d0ia+zinTBIc9jnPPtGAdZHLwSs1ycuzB14EOZ2iSzrXOyLDJdAIIE+xB25L153hSeQGNDRILpaJJwxIMT+6WVKxc972tDJEAYiY7IEgk6mD4rzbvqOIMHNwzzgkiNTtU229HpiKbsz8b1ZiQwdBI+NqsDl0zpnS3o875s8x6JsHJLcLuwe70TTFkgGN3fdDu3S1jLN29FVanYpZU9K+Wo0OmXiudHbvbUa4uJGFzHCAD7IcRqRGqctupmQc58NxBsNbJDtru1kY3SuP5Ps2xvBHY3ltRxbgON1AECch1WwQiBbKmGcLPYafpa44OzSEzF2sY6WOcfZBxBoyaCBEE7yrPk+XdHmoMr694JybrVH0tgluxOrGCWs3kN9EO6z5a7T5hL76v8AFnpYQZeRHuR3wKvv++20mdWwyTAcd5mI5eqxNTE55J2xJ8VRTtT6tRpcci4euxW3zaXNeGU9cOZ2DMrWTSE6lYMIAzdGQQ1qspIlxlxnkMtFXQlucy7a7aibOS45mcj6I3yrx1AF1Mh8feRds1+NwStsi0Og7/QIupX2e0d36nYnl2Mek7N22btCP0UaTu12RMZTsHeoUWRT7Z0wiBp371Y22yclKhpYfrHuAheQjqp3ryQfTbwtwaCatIZAmZBj4PqvnlvaypUc7KCTwjhOpK31qv3C3t0nQcs4g5nLjksR0kcxzusoCBoW6ZnaBs0z5qPbnLKlxAzhcG9mQHHU7QCB6gIO3XLWpQXsc0HMOjsn8QyTa6KoYZc3EYyadAcgDHxqt7YHVHUwXkAH6GERhjTPatJlYvb5Gy0uHFGWe1DswcOemzXyX0C9uiFmqgnD1bszLMh3t09Fib16POoFpBxNxaxBHMJ7lUBqmXk8V9MuO8bRTsFEA0jRqPqBrHCXFwe4c8iyctMl8wGRX1TovYXV7uZ1bQ+rSc9zZAcQA6o7CGnKXF4M/ZO7Lq+LGVj8mWo2Vhtrw14IoNZgNSoaTZeQQYOYcJ0y3EZrDdJLtoUrbRD+y19PG+XNxS7Ee0YIb4aZ5J42w3w6k0OimxjmscG4A4sENLsJOkDZExks30us7fltJrqjHtc0iWQ1gdicM3OcZ7WbnEka6wtc5NcT2xwyu9Wmlg6R2WzOe5tOtRJLQ5pDX0iCwFzQ5rjhJHaGW3TLKuxdKWGnYmDC9rTWDqYEP7ILKZJ00c0iVkLOxjXupVnuOE5MDmlhe0w0OnQagkbNEDf93Gz1iwOb7DKnZdIAeAQMWROUeKjyutqmPPbX2fpQajhgEvqPMBrRGZgBvmo2zprUpPcx5c1zXEFmWTmnPKcsws3Tvi09WyixwwUyKjMIaHNcMQHaAmZJ3pVa67i8l5lxOcwc9pPmsspNcNZv2aNqSSd/7q4FC0R6D3q+VUFLbjPYPd6JnKU3Ieye70TOUwPu+/vk7SIPag+GW7iu1OnRGw+X/wApRaYgTuS+s0cVz5SbaycNC/p+fqu8R/8AKvHTcwMjqd2wxuWOp0g5wG8wm19Mwlg0GAQEvGBprF0q60GQcj7uAS+0Xcyq8ucXknU5+GmQS/o99LmE9CcmiAi7qYIjEIIzz2dysr2Om4gnEMoyB/RFLhARowP92Ut7vjuXKdhY1xLS72SIOnojoXg3XkjQtI/7oYaheXOEzMemi7Uu1gyaSPjkmoYjLNdwObvBGQjJV7uOGG4nEublEnbuTa6ehVV8F8Uxxzd/KPfC2VKi1jBhaBpnt03oik9Rs9lLOhtCM8ZO/EBPdC8m5leQW6BtV5PYzFUY14ImMJa4TsLXTCyt+Gg+m51EYXTi1IgQNm0rZPr4cjSMZDYQBy3cllb9slFwLqWRw4QwAATnGWslQyZu5qjhVhsEyAZyne0HZOkr6DYbYSIGYGUEwRGuUbOC+d3TZAXdskARkAS45wRw0Oq2l2Na0DE/C4SC3Fpz3HlvVVR3WqZHkfRZu8xiafjYnlWpkeR9EjtJy+NyjLteLEv1W46L3vbKNECgwlheXYmtDn5TiwzlAl+u87ssRV9orUXLetqp03CgQGAnFOGO0BMh2R79668MvH/jPPHbTWK9rVa62GripURLqjnucThg9nDIiZ0aATvSLpjbab6lIUMm06RaTGrnFxfAOYEk5ahCWTpZWpuL5xvIc0FxOFocIJY1pEHIeG1AkCaYHac6MQM6nYdqeXy7x1EYfFrLdDMtOEOY6HNccxAnWcnDPVQw4qpEk9kDtZnIYWjuEeCLdYMRLQADrGh5QiuhF39ZeFNr9hGIHgZWctt5a6npqbv6OWeyUxWtjnBzhibRbGKDoXucCGTuAJ4hH0umFnDSaVhc+mMi93X1W8iZw9yTXyTary6t57AcSeAEucf5QB3pFbrwfaXlxcWUgcNKm3JrWjIQE/I9HF7dOLK+Ys9OnwFOPWVn6dtbUktECdFnq1MucRuPvTSwswthaTf9TULp7IP4fMSm93XpZh/GxGDoDHmkVidkeTfyhBVWQ6UXoo+m3f0hsMdmyF8anrKxjnAgIylRu22HCGmz1NBiIdTnYHEBr2c8xwWP6LvqPxdXXfRIw+zt11ghNbXe1Qk0rXhqVA0voWmIqHDm6m92rmloIgzBgjjHl62vgfU6G0aVbA+mWva4SMbjG0EGYIIzB2hX3t0boOc2WnJv1nJrbLTjo2Osc3RUs7ztcKfapk8YyQlrtUvAOsSN0buayy4phLs6OUWzDTnH0iuUbG0ve0jITGf2gAmdgOqCs/8AFfzd6py8EHtlla05eqF6oI62ZkobCnKag0Qo9XE8kQWqJbkUyDMam7AllNuabQpyOL6p7I7vRSpPVVpPZHMei5ScoAvGvKjGuIAl9QaEhIb3uhtRss1JJLhGUGZ5ynL6YzyBnVB1KI+jA2iDGyPTYlUMBRLm1IZOZcMW3f8AH7rR3dYXtBx4WDeMjlpzEDwKXW6WVakgtPYM8JgO4DslNaLKmAObD3zmXZCIMkZ7480dkMbRw6OJERBM94KW1Tl8blRR6Tk4g9rR7AGEDUnPbpCscfVTlNNMWRtPtFNWWpzBAMZj0CVWv2z8bEdbnQ+PstM/hC2y6L2rq2iTulcp6TO0dyrawTnMI2vXplsU6eEiCTiLp0EQdFCoOIBYdS4T2p1bsy3pj/Z82LyZtyCBN4giTTaATOGToRplHNGdA6n+aN2ezl+JVhfyIcwxeNp4UbR5UisvQr4WgcFp7UIvG1f7Vo/9RWQbsRl0J2qbTz+N5VxGUKuc1MLonTOhbu0M7h6K6tZpVVh9zfRGJgV0asdftmh1cDBjxuLYkkAhH9IaNYdU6r1cB8AtJJ7QO8adlW9EbRhxty7RpzI2An9UT0uqSyltHWiDnlkeyNkcFzb/ADEt3o+62LBZSdloJ8abUrtV4TWGUbI/mCNqH/LbP/v/AP5tWVv21FjmluRg+Tyln22nTVMtRaOyYz9yy1nvysK9WXZAu+iNr43cUDU6R1gwQ4e19UbkJY65L6snNzXeOIFPXCTsXxVdVaC7IvAOTdPBRv696lOqGsIAwg6A6k/olt3VMVan98Fd6VO/xH4G+pTh1E9JK/1h/KExuK9qlVzg8ggNnQDOQszVB8/cnPRP2qn3f6gq0lfSvOsazmhzcIc4DsjQGE7/ALxqbx4BZywma7+b/wAydErLO8nOjwVi5gJ3+5WU3IemfmxzPoFYwpBdiXFXK6mBpKCtJjacjpH6IolJ78vAUW4tHExzG6dimopVaHzXh30muBka6EAiOJRNlJqU4LnbCCDBzG/nKUvvwPqU9+IzxBERPerWX0ymS3c48RBOs96WqILN1nbVqEbi4weBC4fei6NoDwHN0KD2d6VaRlrc3tlE3lTJePuM/KEHej/nD8bSjLVXzafsM/KFvz4o9q6FnJMacTkPFFC7i0TiaSQchJIzynKJyQzaikKuceahRpYblq1GgsGKWkjXZrl3FGdC2lt50w7WWT/OEBdV+VKBOGDIjOcuIghF9FK03jTdp7M6kTiG9XhrfBcndub/AJpaB9iv/wCsrFgwByW5vNv+b1hvbV86axFIucBAcYGwEoym4PagnNWNKrfrnrnO/VSBW86RVFkGf4WflCLCGouz/BT04MaPFXymGu6E9H6tdlR9JpfgNMFoicw8zBOmUd6p6W2WpTFNtRjqZFUSHAjODwg5blqP7G+uLbR1Jgg0CQYwES/EHZF04ZiNuqP/ALZaI6ig8uBebQA4CI9h3es7jN7LXJDX/wBNs3+9/Q1ZDpK32fxfmK2bQTYLKBr14j+RqyPTaqQ6DkYbw3rLLuNvTN1WksAA+kT5BTDXNfJHv3Sl5rlXV65ByO1Xyz2cXN/HaPtfuu9J87Qfut96eXRVL6THQ2S0SdsjI7OC5eNubTPbwydNSfRJbHuzTzooM6nIeq4/pENlMfHcuC/nYXEYW8hxCLUoXUZrO/H+ZOXJfcd6uc92Y9k7BvCdPvE/ACyzvKp0YU/4beblJpVHymdTKkyuEtlteCvKPWBcTG0LDfbKphpE6+cfHNLOmNAupSASBrySOje1Vnsvw8g0egXq171X+08uHENPuUruBJZm/Oa+znqIyVtrs5LnEkRnGY3wmPWnh/K39Fz5Ud4/lb+ivz5T/wCdMOjj4pwe7Of+Fe+0NGpHtbwkNotbjliPKYHgFGnTdEhp1GxKzfKpNBL3MVT3+pVtSpIZ9xvvVN7g9Znl/wAlWus2JtMyfYGziVt+rP2k16sJ0VIsfErpsvEqOF6q0VM026JVf8cz8Pqk9lsnaHtGN2qd9H7LhtjXzqdNT49yeOtjTV3x/rLxvDvNixllvMMZEMmNSXg788K2l9f61zb6hfM7SM1rjJtjnBFV8unfJ2xmZyldBVR2fG5TBVmpsnuH7IuUHZTn3BEygNB0arVabXPpvc0YqbHAOIkkPcJAOeTSuX3fT6xYx7nOw1RIJnMSJmUNdVGo6i7qy4jrGBzA3FJ6uqQ4kCRADsuJ3IOrTIqNnXrACM/QhYX7DXLfOrBl32Vx0FYE/wAjVmukFuD3kFtItgatJJ4ynd7H/KbP/uf0t3rIvaXuIgnLcM9iWSqCtdjY8RDGH7DI2aHtaJPaBn3laM2B86H4G4BRd0YdrrOfska56pTPXY1/DS5bWwU2NxCQ0AyQOaT9Ka01BByDdZ4qyhdL2HQj8JQ9tu8k5z3iEpnF+FJ+tIUhUOA8wr33fxVNajgbGswtJZU3Gwz6Lntv34P6gnzzpzCzvRx0OedcgPMFPnVQdsZ7Vh8n2VjODLZ3JLYrWevdmY+P38Eww5ak8v8AlLLTZz2g1p2HTZtzG1KFY0BtC8ldGkQ0e0fjmvILQ43fw9EPXs4b/wA/ovPtk6yUNXtCXi08nSQFB1UbkI61KAr8E/E/Mdi5LuPI9yBFdd67Io8T8gF/SXjl7/3V9mb80zLOPeUFelUkt5H4Kc3PSDqTZnb6rXX4Mv2cpWRx0CYULn2nwn1V9IxoPciWVOHmo0vakXcNgA5KdGx4KtN32gNeBV85ahQf7TD9sehRjOS2aX9/rNPixvosDaLtJaHNMn6vDgt/0i/1agd7GehSe6bK11MFzQYLhxycVv5eLOzbGFdBV96MArPAEAOcANmqGBWkSjSGf4WflCIlD09fwt9ArpTgaronUc2z1nNdhipRHPsVhy0J8UmtLXdcC7bV479dyfdCaD30Kwa2QH0S4zEdmoBl3lD39QwvpCIPW5+C5rfzXJNG99VIuigTlFT+lqT3XZgAXuMF2mkxx4mBktLTE2KyA/8AW/oCkbI36o5wE86rWyenaRMHuOcHw0Tim0ECNw3qbaQ0LR4BcYC3TTd+iztVJpZ8nBEEeSDtN2DcORCOZVlQe87lBkj7sp/VAP3QgrddVMjOm08h7loqjZ3JPeoLCNfiVePZZXhRdV1UYMNGukQUx/uln1R4Ia76stMgaoxtQ/GaL2J0466mEae5AuuFs5OOeyfQq622rKJHdmf2S8Wh20k/GRSMb/cI3u/mH6LiB+Xu3leSAPH8fGaqqnLT49698cVVVKtkEc0lea3ivPcu0geCZpshSFKdB3q6lZ2jMmT5K01BsI8k9HsN8haMyJPkiW1MgAqalQb1wVBvVaLYxtU71a2sd6AbWUxXRoGDax3q9pzbP1m9yW06yvZaSXMGUYhz1S9m03SM/wCZWU76bEpu18U43Of+Ypp0lP8AjbEd7As9RrYcQ+2/8xVZJ9kN6n55/wB93qhVbeLpquP2iqVpOk1Gkc/wjyVxQ1A+nvV5VE1/Qe0ltOtmRPV/1Km+quKpT/3D6JbcVpwtfxw+9dfWxVWfecf/ABKwv2XOmyrVcNhsxOyt/QFMVQdPVC3qCbBQA16w/lCX0qsADcIU5TlR5i4+aDtFUt0cSOZyQgtGpVDbXMpSHsUbSdZPif1UDaT9Y+JS+paIVZtSfiNmXyg/WPKT+qrr1XOHt9x7SX/KgufKuKfiNpurvbrA4gCF1t4u+sPALzLUOHiuVGMdtg79nepuNOZT+JPtJI4cAEO6oTrMBce0jQg8v0lQFeP3U6p7iUnivLvyo/VHjHkvI0S093gh61TYBPcI8VaaJPtabs10sAGwcE9I2Xmz55+GitAUqjgoNcrJaXFVlWMMqDiTogBqgUAFe6mVwUVQUwrqbOStp2VEMs43JU1Ap8lbZ2Q9v3m+oV7aQ3KQbmMohzfzBKG0HSd3z9idwIWbtFL5yoP+4/8AMU+6YzgszwJLA4+BbPkuULq+Ug1aJDsUOcNrTGcgZgcdFd5T0wlvHbPMqqUVfVEsrvaYkO2EEabxkhFc6RVdn/X1RCHofr6q+VQF2E5HuRVnbNVn4z4MchrvpF0hoJ00BPonV2XY7E97gWtp03zIjtOYQG89sLD9mn6n94j/AAVnH/cP5AlGEpxen/8ANZwf+qfyhAliWRhiwwqGUiAjpUApAA0yVQ+kRsTCoqw6VUIBgO7yXu5FPEKKolbJ3K5hXGlX03IDrXbwuPsgOf8AyrA9Wtcdnqloi51gM6+JMryadfwK6jSvKllSqBoTPn6KhwJ1J8PepNynP0lcPPuUkHeOK6xScFyeSD07i4+S9iO/yXATvXiUw4Z4KdKk45nTZxUrPQJzOnqi+t4BFp6VtYeCsDXcPNWNq8AphsqdmHLjwXXEwdJ/TNWupheDAnsaO7yaallp1G54HweT2yPMLP07E5ri6m51N2vZO1PbgvoUMTKrOsoPGFzdwmdmYIOYI0TUi7nDs2jCDsfSJdyLqdVoPOFet8ypvD5Zbnvq1ziJe9xzJzJMDU8ly2WN1MgPEEiRnOS+gW6z3XQ+c67G7c1gbs3ue4rA3xeYrVS5ohoyaOC0ibAVL3e9FMoEgmDA1MZDvQrTpy9603RYtqUzTxhrpORyBB4p74TpPotf3yZtQCkKhdh1e9oEA6hrgHa7QUReN/VbRDCGsZMCnTaGtzO4fBTW7f7O3wcLg8GNKlA+tRp8kxo9EqdmIqWiowYc20w9j3E73YCWtHes75W/4XNf7BdIjho0G7cbj5AJf153Ll93mK1UEDsMybs25lT1z3rO3ldiHWcFX1me33IlVVCEEpqSqy4jQK/rAuBnFMKS+RoqHEjYizTAzkqzqA4R4aJyjQAOPxCtE/ELlVhaYI+N6rgpkIa/4yVgnYEMzvUpI5ILQjHyXlWKvBeSARoO0LjxwXWYjvUXNO9TVRS7kvBvBTDN5UTO9Bvdyus9mxZkQPVds1EuzOnryRTn7AjYRc3uCgKasw7wutpyp2btKnvyROEbwqsELrRKAmGKXVKHVKWFLYTDFW6mDqAe5W4SuBqDYe9qcVnDiPQKhoTDpEyK7vwn/wAQl4XTj0xy7djTkfUqBkGQSDvCs+ryP5ivKiN7nvCq4Gaj8o2nimDnOOpceZJS65Bk7u96Zz4Llzt3pvj0hhPFNbKOy3VKi5NLA+Wwph1JwK41pOo0RDlWRwVJCPGeiuYBC6+mvCmjZIFiiGkHTJEGnuUY3o2aNSljGeRGhS6pkYOvJNQfBRtFlxj7Q0PuTlLRYHcVIO3ldczYciqzTjQqyWQN66q+uXkck4BvKg6j8fqu4wOe7d+6kK44eaQ7Uuo7z5q6z2LEeG3PyClRph54bTKPpRoMgEUOOo7BkFEURvVwAUsPJRpQcUZO1WikBqrg2BPgoGiTtQaLWKeBS6ojauhpQHRT4Bd6pSY3grjSjNAUvorjacKZeoFyDYzpQ3/EO5N/KlQTbpQPnz91voUqXRj0xy7Sd9H7p/MVFTfo37p/OVBVOip1cbcnZjZ6FMur4jxQFys+bedzm+YP7IsiVyfJ9m+HSzqxvHimtjpgNHHNJWDNaGlBAI0hLHk8kSxdwg/AVzaSl1Q3K9JDNp8V5zdyK6ngF7qwEaAIRvXjG0oh9MbvJdYBoQOCNDYVxA3KTag3hFOY3cPBRbSG5HiWw1ppB4ke0PNK3uOnuTxtMA/HgvWqxBwloE7ctVUg2zxqleRppjcPBeVeJbZ+mc1YF5eWaziyD5ruC5TcuLyi9nFtMqU5heXkBbUKlTPquryaVoOa8w9oLy8mF7dfBXu9leXkAM9QcF1eSNjOlH8f8LfelIXl5dOHTHLtOpo37p/MVBeXlUS0Vw/wavNqtXl5cvyfZ04dJJ3d38Md/quLynAZD6f6K1dXloh0rwGS8vICqoF4BeXkyceMyq3ry8gIBXUF5eTFDWhgxHIfAXl5eWiX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ta:image/jpeg;base64,/9j/4AAQSkZJRgABAQAAAQABAAD/2wCEAAkGBhQSERUUEhQVFBQWFRQUFBQYFRUVFBcXFxQVFBQUFRQXHCYeFxkjGRQUHy8gIycpLCwsFR4xNTAqNSYrLCkBCQoKDgwOGg8PFykcHBwsKSkpKSkpLCksKSkpKSksLCkpLCwsKSwpLCwpKSwsLCkpKSkpLCwpLCwpKSksLCk1LP/AABEIAMIBAwMBIgACEQEDEQH/xAAbAAACAwEBAQAAAAAAAAAAAAAEBQIDBgEAB//EAEYQAAEDAQUEBwMKAwcFAQEAAAEAAhEDBAUSITFBUWFxBhMigZGhsTLB8BQjQlJicoKy0eEzksIHFSQlNXPxU2Ois9LDNP/EABgBAAMBAQAAAAAAAAAAAAAAAAABAgME/8QAJBEBAQACAgICAwADAQAAAAAAAAECESExEkEDMiJCUWGB4RP/2gAMAwEAAhEDEQA/APklOtGoCIpNbq2BwIkfsmV69Da9EEluJuwt154T2vJJC0jgsdy9NTFtQfSGHj9HxV9JuSW07YRrmERRrD6Jw8NR4bO5TYYwoimPY5pe+v2m4hGZz2aHamFN3s81JlFRvzh+9719Luu6LP8AIab6rnNLjW7UgNxNd2MzpIBbu13L5rW/iH73vX0ew260GwCn1IfQaS/HGbMTy05jSTIzzW86ZUkY1uIRMTM5O7M5wNCdm5aK4b7o2a1te2DTFN4LXSIMEDM6k8AAJIyGi1tlrBjmsoy0gkghxcwNObm59jPacigDb29Y1xaQWyHiQ505zmQROZ1S6JuqdTri6ozDhyAzEDtj2ZjsjLUbUyvGx9VTdSc6XnC6BENM4TiI0yOQ4rH2a8bQ6mML3GgOywYQO1m7CIz0bw8E5d0ia+zinTBIc9jnPPtGAdZHLwSs1ycuzB14EOZ2iSzrXOyLDJdAIIE+xB25L153hSeQGNDRILpaJJwxIMT+6WVKxc972tDJEAYiY7IEgk6mD4rzbvqOIMHNwzzgkiNTtU229HpiKbsz8b1ZiQwdBI+NqsDl0zpnS3o875s8x6JsHJLcLuwe70TTFkgGN3fdDu3S1jLN29FVanYpZU9K+Wo0OmXiudHbvbUa4uJGFzHCAD7IcRqRGqctupmQc58NxBsNbJDtru1kY3SuP5Ps2xvBHY3ltRxbgON1AECch1WwQiBbKmGcLPYafpa44OzSEzF2sY6WOcfZBxBoyaCBEE7yrPk+XdHmoMr694JybrVH0tgluxOrGCWs3kN9EO6z5a7T5hL76v8AFnpYQZeRHuR3wKvv++20mdWwyTAcd5mI5eqxNTE55J2xJ8VRTtT6tRpcci4euxW3zaXNeGU9cOZ2DMrWTSE6lYMIAzdGQQ1qspIlxlxnkMtFXQlucy7a7aibOS45mcj6I3yrx1AF1Mh8feRds1+NwStsi0Og7/QIupX2e0d36nYnl2Mek7N22btCP0UaTu12RMZTsHeoUWRT7Z0wiBp371Y22yclKhpYfrHuAheQjqp3ryQfTbwtwaCatIZAmZBj4PqvnlvaypUc7KCTwjhOpK31qv3C3t0nQcs4g5nLjksR0kcxzusoCBoW6ZnaBs0z5qPbnLKlxAzhcG9mQHHU7QCB6gIO3XLWpQXsc0HMOjsn8QyTa6KoYZc3EYyadAcgDHxqt7YHVHUwXkAH6GERhjTPatJlYvb5Gy0uHFGWe1DswcOemzXyX0C9uiFmqgnD1bszLMh3t09Fib16POoFpBxNxaxBHMJ7lUBqmXk8V9MuO8bRTsFEA0jRqPqBrHCXFwe4c8iyctMl8wGRX1TovYXV7uZ1bQ+rSc9zZAcQA6o7CGnKXF4M/ZO7Lq+LGVj8mWo2Vhtrw14IoNZgNSoaTZeQQYOYcJ0y3EZrDdJLtoUrbRD+y19PG+XNxS7Ee0YIb4aZ5J42w3w6k0OimxjmscG4A4sENLsJOkDZExks30us7fltJrqjHtc0iWQ1gdicM3OcZ7WbnEka6wtc5NcT2xwyu9Wmlg6R2WzOe5tOtRJLQ5pDX0iCwFzQ5rjhJHaGW3TLKuxdKWGnYmDC9rTWDqYEP7ILKZJ00c0iVkLOxjXupVnuOE5MDmlhe0w0OnQagkbNEDf93Gz1iwOb7DKnZdIAeAQMWROUeKjyutqmPPbX2fpQajhgEvqPMBrRGZgBvmo2zprUpPcx5c1zXEFmWTmnPKcsws3Tvi09WyixwwUyKjMIaHNcMQHaAmZJ3pVa67i8l5lxOcwc9pPmsspNcNZv2aNqSSd/7q4FC0R6D3q+VUFLbjPYPd6JnKU3Ieye70TOUwPu+/vk7SIPag+GW7iu1OnRGw+X/wApRaYgTuS+s0cVz5SbaycNC/p+fqu8R/8AKvHTcwMjqd2wxuWOp0g5wG8wm19Mwlg0GAQEvGBprF0q60GQcj7uAS+0Xcyq8ucXknU5+GmQS/o99LmE9CcmiAi7qYIjEIIzz2dysr2Om4gnEMoyB/RFLhARowP92Ut7vjuXKdhY1xLS72SIOnojoXg3XkjQtI/7oYaheXOEzMemi7Uu1gyaSPjkmoYjLNdwObvBGQjJV7uOGG4nEublEnbuTa6ehVV8F8Uxxzd/KPfC2VKi1jBhaBpnt03oik9Rs9lLOhtCM8ZO/EBPdC8m5leQW6BtV5PYzFUY14ImMJa4TsLXTCyt+Gg+m51EYXTi1IgQNm0rZPr4cjSMZDYQBy3cllb9slFwLqWRw4QwAATnGWslQyZu5qjhVhsEyAZyne0HZOkr6DYbYSIGYGUEwRGuUbOC+d3TZAXdskARkAS45wRw0Oq2l2Na0DE/C4SC3Fpz3HlvVVR3WqZHkfRZu8xiafjYnlWpkeR9EjtJy+NyjLteLEv1W46L3vbKNECgwlheXYmtDn5TiwzlAl+u87ssRV9orUXLetqp03CgQGAnFOGO0BMh2R79668MvH/jPPHbTWK9rVa62GripURLqjnucThg9nDIiZ0aATvSLpjbab6lIUMm06RaTGrnFxfAOYEk5ahCWTpZWpuL5xvIc0FxOFocIJY1pEHIeG1AkCaYHac6MQM6nYdqeXy7x1EYfFrLdDMtOEOY6HNccxAnWcnDPVQw4qpEk9kDtZnIYWjuEeCLdYMRLQADrGh5QiuhF39ZeFNr9hGIHgZWctt5a6npqbv6OWeyUxWtjnBzhibRbGKDoXucCGTuAJ4hH0umFnDSaVhc+mMi93X1W8iZw9yTXyTary6t57AcSeAEucf5QB3pFbrwfaXlxcWUgcNKm3JrWjIQE/I9HF7dOLK+Ys9OnwFOPWVn6dtbUktECdFnq1MucRuPvTSwswthaTf9TULp7IP4fMSm93XpZh/GxGDoDHmkVidkeTfyhBVWQ6UXoo+m3f0hsMdmyF8anrKxjnAgIylRu22HCGmz1NBiIdTnYHEBr2c8xwWP6LvqPxdXXfRIw+zt11ghNbXe1Qk0rXhqVA0voWmIqHDm6m92rmloIgzBgjjHl62vgfU6G0aVbA+mWva4SMbjG0EGYIIzB2hX3t0boOc2WnJv1nJrbLTjo2Osc3RUs7ztcKfapk8YyQlrtUvAOsSN0buayy4phLs6OUWzDTnH0iuUbG0ve0jITGf2gAmdgOqCs/8AFfzd6py8EHtlla05eqF6oI62ZkobCnKag0Qo9XE8kQWqJbkUyDMam7AllNuabQpyOL6p7I7vRSpPVVpPZHMei5ScoAvGvKjGuIAl9QaEhIb3uhtRss1JJLhGUGZ5ynL6YzyBnVB1KI+jA2iDGyPTYlUMBRLm1IZOZcMW3f8AH7rR3dYXtBx4WDeMjlpzEDwKXW6WVakgtPYM8JgO4DslNaLKmAObD3zmXZCIMkZ7480dkMbRw6OJERBM94KW1Tl8blRR6Tk4g9rR7AGEDUnPbpCscfVTlNNMWRtPtFNWWpzBAMZj0CVWv2z8bEdbnQ+PstM/hC2y6L2rq2iTulcp6TO0dyrawTnMI2vXplsU6eEiCTiLp0EQdFCoOIBYdS4T2p1bsy3pj/Z82LyZtyCBN4giTTaATOGToRplHNGdA6n+aN2ezl+JVhfyIcwxeNp4UbR5UisvQr4WgcFp7UIvG1f7Vo/9RWQbsRl0J2qbTz+N5VxGUKuc1MLonTOhbu0M7h6K6tZpVVh9zfRGJgV0asdftmh1cDBjxuLYkkAhH9IaNYdU6r1cB8AtJJ7QO8adlW9EbRhxty7RpzI2An9UT0uqSyltHWiDnlkeyNkcFzb/ADEt3o+62LBZSdloJ8abUrtV4TWGUbI/mCNqH/LbP/v/AP5tWVv21FjmluRg+Tyln22nTVMtRaOyYz9yy1nvysK9WXZAu+iNr43cUDU6R1gwQ4e19UbkJY65L6snNzXeOIFPXCTsXxVdVaC7IvAOTdPBRv696lOqGsIAwg6A6k/olt3VMVan98Fd6VO/xH4G+pTh1E9JK/1h/KExuK9qlVzg8ggNnQDOQszVB8/cnPRP2qn3f6gq0lfSvOsazmhzcIc4DsjQGE7/ALxqbx4BZywma7+b/wAydErLO8nOjwVi5gJ3+5WU3IemfmxzPoFYwpBdiXFXK6mBpKCtJjacjpH6IolJ78vAUW4tHExzG6dimopVaHzXh30muBka6EAiOJRNlJqU4LnbCCDBzG/nKUvvwPqU9+IzxBERPerWX0ymS3c48RBOs96WqILN1nbVqEbi4weBC4fei6NoDwHN0KD2d6VaRlrc3tlE3lTJePuM/KEHej/nD8bSjLVXzafsM/KFvz4o9q6FnJMacTkPFFC7i0TiaSQchJIzynKJyQzaikKuceahRpYblq1GgsGKWkjXZrl3FGdC2lt50w7WWT/OEBdV+VKBOGDIjOcuIghF9FK03jTdp7M6kTiG9XhrfBcndub/AJpaB9iv/wCsrFgwByW5vNv+b1hvbV86axFIucBAcYGwEoym4PagnNWNKrfrnrnO/VSBW86RVFkGf4WflCLCGouz/BT04MaPFXymGu6E9H6tdlR9JpfgNMFoicw8zBOmUd6p6W2WpTFNtRjqZFUSHAjODwg5blqP7G+uLbR1Jgg0CQYwES/EHZF04ZiNuqP/ALZaI6ig8uBebQA4CI9h3es7jN7LXJDX/wBNs3+9/Q1ZDpK32fxfmK2bQTYLKBr14j+RqyPTaqQ6DkYbw3rLLuNvTN1WksAA+kT5BTDXNfJHv3Sl5rlXV65ByO1Xyz2cXN/HaPtfuu9J87Qfut96eXRVL6THQ2S0SdsjI7OC5eNubTPbwydNSfRJbHuzTzooM6nIeq4/pENlMfHcuC/nYXEYW8hxCLUoXUZrO/H+ZOXJfcd6uc92Y9k7BvCdPvE/ACyzvKp0YU/4beblJpVHymdTKkyuEtlteCvKPWBcTG0LDfbKphpE6+cfHNLOmNAupSASBrySOje1Vnsvw8g0egXq171X+08uHENPuUruBJZm/Oa+znqIyVtrs5LnEkRnGY3wmPWnh/K39Fz5Ud4/lb+ivz5T/wCdMOjj4pwe7Of+Fe+0NGpHtbwkNotbjliPKYHgFGnTdEhp1GxKzfKpNBL3MVT3+pVtSpIZ9xvvVN7g9Znl/wAlWus2JtMyfYGziVt+rP2k16sJ0VIsfErpsvEqOF6q0VM026JVf8cz8Pqk9lsnaHtGN2qd9H7LhtjXzqdNT49yeOtjTV3x/rLxvDvNixllvMMZEMmNSXg788K2l9f61zb6hfM7SM1rjJtjnBFV8unfJ2xmZyldBVR2fG5TBVmpsnuH7IuUHZTn3BEygNB0arVabXPpvc0YqbHAOIkkPcJAOeTSuX3fT6xYx7nOw1RIJnMSJmUNdVGo6i7qy4jrGBzA3FJ6uqQ4kCRADsuJ3IOrTIqNnXrACM/QhYX7DXLfOrBl32Vx0FYE/wAjVmukFuD3kFtItgatJJ4ynd7H/KbP/uf0t3rIvaXuIgnLcM9iWSqCtdjY8RDGH7DI2aHtaJPaBn3laM2B86H4G4BRd0YdrrOfska56pTPXY1/DS5bWwU2NxCQ0AyQOaT9Ka01BByDdZ4qyhdL2HQj8JQ9tu8k5z3iEpnF+FJ+tIUhUOA8wr33fxVNajgbGswtJZU3Gwz6Lntv34P6gnzzpzCzvRx0OedcgPMFPnVQdsZ7Vh8n2VjODLZ3JLYrWevdmY+P38Eww5ak8v8AlLLTZz2g1p2HTZtzG1KFY0BtC8ldGkQ0e0fjmvILQ43fw9EPXs4b/wA/ovPtk6yUNXtCXi08nSQFB1UbkI61KAr8E/E/Mdi5LuPI9yBFdd67Io8T8gF/SXjl7/3V9mb80zLOPeUFelUkt5H4Kc3PSDqTZnb6rXX4Mv2cpWRx0CYULn2nwn1V9IxoPciWVOHmo0vakXcNgA5KdGx4KtN32gNeBV85ahQf7TD9sehRjOS2aX9/rNPixvosDaLtJaHNMn6vDgt/0i/1agd7GehSe6bK11MFzQYLhxycVv5eLOzbGFdBV96MArPAEAOcANmqGBWkSjSGf4WflCIlD09fwt9ArpTgaronUc2z1nNdhipRHPsVhy0J8UmtLXdcC7bV479dyfdCaD30Kwa2QH0S4zEdmoBl3lD39QwvpCIPW5+C5rfzXJNG99VIuigTlFT+lqT3XZgAXuMF2mkxx4mBktLTE2KyA/8AW/oCkbI36o5wE86rWyenaRMHuOcHw0Tim0ECNw3qbaQ0LR4BcYC3TTd+iztVJpZ8nBEEeSDtN2DcORCOZVlQe87lBkj7sp/VAP3QgrddVMjOm08h7loqjZ3JPeoLCNfiVePZZXhRdV1UYMNGukQUx/uln1R4Ia76stMgaoxtQ/GaL2J0466mEae5AuuFs5OOeyfQq622rKJHdmf2S8Wh20k/GRSMb/cI3u/mH6LiB+Xu3leSAPH8fGaqqnLT49698cVVVKtkEc0lea3ivPcu0geCZpshSFKdB3q6lZ2jMmT5K01BsI8k9HsN8haMyJPkiW1MgAqalQb1wVBvVaLYxtU71a2sd6AbWUxXRoGDax3q9pzbP1m9yW06yvZaSXMGUYhz1S9m03SM/wCZWU76bEpu18U43Of+Ypp0lP8AjbEd7As9RrYcQ+2/8xVZJ9kN6n55/wB93qhVbeLpquP2iqVpOk1Gkc/wjyVxQ1A+nvV5VE1/Qe0ltOtmRPV/1Km+quKpT/3D6JbcVpwtfxw+9dfWxVWfecf/ABKwv2XOmyrVcNhsxOyt/QFMVQdPVC3qCbBQA16w/lCX0qsADcIU5TlR5i4+aDtFUt0cSOZyQgtGpVDbXMpSHsUbSdZPif1UDaT9Y+JS+paIVZtSfiNmXyg/WPKT+qrr1XOHt9x7SX/KgufKuKfiNpurvbrA4gCF1t4u+sPALzLUOHiuVGMdtg79nepuNOZT+JPtJI4cAEO6oTrMBce0jQg8v0lQFeP3U6p7iUnivLvyo/VHjHkvI0S093gh61TYBPcI8VaaJPtabs10sAGwcE9I2Xmz55+GitAUqjgoNcrJaXFVlWMMqDiTogBqgUAFe6mVwUVQUwrqbOStp2VEMs43JU1Ap8lbZ2Q9v3m+oV7aQ3KQbmMohzfzBKG0HSd3z9idwIWbtFL5yoP+4/8AMU+6YzgszwJLA4+BbPkuULq+Ug1aJDsUOcNrTGcgZgcdFd5T0wlvHbPMqqUVfVEsrvaYkO2EEabxkhFc6RVdn/X1RCHofr6q+VQF2E5HuRVnbNVn4z4MchrvpF0hoJ00BPonV2XY7E97gWtp03zIjtOYQG89sLD9mn6n94j/AAVnH/cP5AlGEpxen/8ANZwf+qfyhAliWRhiwwqGUiAjpUApAA0yVQ+kRsTCoqw6VUIBgO7yXu5FPEKKolbJ3K5hXGlX03IDrXbwuPsgOf8AyrA9Wtcdnqloi51gM6+JMryadfwK6jSvKllSqBoTPn6KhwJ1J8PepNynP0lcPPuUkHeOK6xScFyeSD07i4+S9iO/yXATvXiUw4Z4KdKk45nTZxUrPQJzOnqi+t4BFp6VtYeCsDXcPNWNq8AphsqdmHLjwXXEwdJ/TNWupheDAnsaO7yaallp1G54HweT2yPMLP07E5ri6m51N2vZO1PbgvoUMTKrOsoPGFzdwmdmYIOYI0TUi7nDs2jCDsfSJdyLqdVoPOFet8ypvD5Zbnvq1ziJe9xzJzJMDU8ly2WN1MgPEEiRnOS+gW6z3XQ+c67G7c1gbs3ue4rA3xeYrVS5ohoyaOC0ibAVL3e9FMoEgmDA1MZDvQrTpy9603RYtqUzTxhrpORyBB4p74TpPotf3yZtQCkKhdh1e9oEA6hrgHa7QUReN/VbRDCGsZMCnTaGtzO4fBTW7f7O3wcLg8GNKlA+tRp8kxo9EqdmIqWiowYc20w9j3E73YCWtHes75W/4XNf7BdIjho0G7cbj5AJf153Ll93mK1UEDsMybs25lT1z3rO3ldiHWcFX1me33IlVVCEEpqSqy4jQK/rAuBnFMKS+RoqHEjYizTAzkqzqA4R4aJyjQAOPxCtE/ELlVhaYI+N6rgpkIa/4yVgnYEMzvUpI5ILQjHyXlWKvBeSARoO0LjxwXWYjvUXNO9TVRS7kvBvBTDN5UTO9Bvdyus9mxZkQPVds1EuzOnryRTn7AjYRc3uCgKasw7wutpyp2btKnvyROEbwqsELrRKAmGKXVKHVKWFLYTDFW6mDqAe5W4SuBqDYe9qcVnDiPQKhoTDpEyK7vwn/wAQl4XTj0xy7djTkfUqBkGQSDvCs+ryP5ivKiN7nvCq4Gaj8o2nimDnOOpceZJS65Bk7u96Zz4Llzt3pvj0hhPFNbKOy3VKi5NLA+Wwph1JwK41pOo0RDlWRwVJCPGeiuYBC6+mvCmjZIFiiGkHTJEGnuUY3o2aNSljGeRGhS6pkYOvJNQfBRtFlxj7Q0PuTlLRYHcVIO3ldczYciqzTjQqyWQN66q+uXkck4BvKg6j8fqu4wOe7d+6kK44eaQ7Uuo7z5q6z2LEeG3PyClRph54bTKPpRoMgEUOOo7BkFEURvVwAUsPJRpQcUZO1WikBqrg2BPgoGiTtQaLWKeBS6ojauhpQHRT4Bd6pSY3grjSjNAUvorjacKZeoFyDYzpQ3/EO5N/KlQTbpQPnz91voUqXRj0xy7Sd9H7p/MVFTfo37p/OVBVOip1cbcnZjZ6FMur4jxQFys+bedzm+YP7IsiVyfJ9m+HSzqxvHimtjpgNHHNJWDNaGlBAI0hLHk8kSxdwg/AVzaSl1Q3K9JDNp8V5zdyK6ngF7qwEaAIRvXjG0oh9MbvJdYBoQOCNDYVxA3KTag3hFOY3cPBRbSG5HiWw1ppB4ke0PNK3uOnuTxtMA/HgvWqxBwloE7ctVUg2zxqleRppjcPBeVeJbZ+mc1YF5eWaziyD5ruC5TcuLyi9nFtMqU5heXkBbUKlTPquryaVoOa8w9oLy8mF7dfBXu9leXkAM9QcF1eSNjOlH8f8LfelIXl5dOHTHLtOpo37p/MVBeXlUS0Vw/wavNqtXl5cvyfZ04dJJ3d38Md/quLynAZD6f6K1dXloh0rwGS8vICqoF4BeXkyceMyq3ry8gIBXUF5eTFDWhgxHIfAXl5eWiX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data:image/jpeg;base64,/9j/4AAQSkZJRgABAQAAAQABAAD/2wCEAAkGBhQSERUUEhQVFBQWFRQUFBQYFRUVFBcXFxQVFBQUFRQXHCYeFxkjGRQUHy8gIycpLCwsFR4xNTAqNSYrLCkBCQoKDgwOGg8PFykcHBwsKSkpKSkpLCksKSkpKSksLCkpLCwsKSwpLCwpKSwsLCkpKSkpLCwpLCwpKSksLCk1LP/AABEIAMIBAwMBIgACEQEDEQH/xAAbAAACAwEBAQAAAAAAAAAAAAAEBQIDBgEAB//EAEYQAAEDAQUEBwMKAwcFAQEAAAEAAhEDBAUSITFBUWFxBhMigZGhsTLB8BQjQlJicoKy0eEzksIHFSQlNXPxU2Ois9LDNP/EABgBAAMBAQAAAAAAAAAAAAAAAAABAgME/8QAJBEBAQACAgICAwADAQAAAAAAAAECESExEkEDMiJCUWGB4RP/2gAMAwEAAhEDEQA/APklOtGoCIpNbq2BwIkfsmV69Da9EEluJuwt154T2vJJC0jgsdy9NTFtQfSGHj9HxV9JuSW07YRrmERRrD6Jw8NR4bO5TYYwoimPY5pe+v2m4hGZz2aHamFN3s81JlFRvzh+9719Luu6LP8AIab6rnNLjW7UgNxNd2MzpIBbu13L5rW/iH73vX0ew260GwCn1IfQaS/HGbMTy05jSTIzzW86ZUkY1uIRMTM5O7M5wNCdm5aK4b7o2a1te2DTFN4LXSIMEDM6k8AAJIyGi1tlrBjmsoy0gkghxcwNObm59jPacigDb29Y1xaQWyHiQ505zmQROZ1S6JuqdTri6ozDhyAzEDtj2ZjsjLUbUyvGx9VTdSc6XnC6BENM4TiI0yOQ4rH2a8bQ6mML3GgOywYQO1m7CIz0bw8E5d0ia+zinTBIc9jnPPtGAdZHLwSs1ycuzB14EOZ2iSzrXOyLDJdAIIE+xB25L153hSeQGNDRILpaJJwxIMT+6WVKxc972tDJEAYiY7IEgk6mD4rzbvqOIMHNwzzgkiNTtU229HpiKbsz8b1ZiQwdBI+NqsDl0zpnS3o875s8x6JsHJLcLuwe70TTFkgGN3fdDu3S1jLN29FVanYpZU9K+Wo0OmXiudHbvbUa4uJGFzHCAD7IcRqRGqctupmQc58NxBsNbJDtru1kY3SuP5Ps2xvBHY3ltRxbgON1AECch1WwQiBbKmGcLPYafpa44OzSEzF2sY6WOcfZBxBoyaCBEE7yrPk+XdHmoMr694JybrVH0tgluxOrGCWs3kN9EO6z5a7T5hL76v8AFnpYQZeRHuR3wKvv++20mdWwyTAcd5mI5eqxNTE55J2xJ8VRTtT6tRpcci4euxW3zaXNeGU9cOZ2DMrWTSE6lYMIAzdGQQ1qspIlxlxnkMtFXQlucy7a7aibOS45mcj6I3yrx1AF1Mh8feRds1+NwStsi0Og7/QIupX2e0d36nYnl2Mek7N22btCP0UaTu12RMZTsHeoUWRT7Z0wiBp371Y22yclKhpYfrHuAheQjqp3ryQfTbwtwaCatIZAmZBj4PqvnlvaypUc7KCTwjhOpK31qv3C3t0nQcs4g5nLjksR0kcxzusoCBoW6ZnaBs0z5qPbnLKlxAzhcG9mQHHU7QCB6gIO3XLWpQXsc0HMOjsn8QyTa6KoYZc3EYyadAcgDHxqt7YHVHUwXkAH6GERhjTPatJlYvb5Gy0uHFGWe1DswcOemzXyX0C9uiFmqgnD1bszLMh3t09Fib16POoFpBxNxaxBHMJ7lUBqmXk8V9MuO8bRTsFEA0jRqPqBrHCXFwe4c8iyctMl8wGRX1TovYXV7uZ1bQ+rSc9zZAcQA6o7CGnKXF4M/ZO7Lq+LGVj8mWo2Vhtrw14IoNZgNSoaTZeQQYOYcJ0y3EZrDdJLtoUrbRD+y19PG+XNxS7Ee0YIb4aZ5J42w3w6k0OimxjmscG4A4sENLsJOkDZExks30us7fltJrqjHtc0iWQ1gdicM3OcZ7WbnEka6wtc5NcT2xwyu9Wmlg6R2WzOe5tOtRJLQ5pDX0iCwFzQ5rjhJHaGW3TLKuxdKWGnYmDC9rTWDqYEP7ILKZJ00c0iVkLOxjXupVnuOE5MDmlhe0w0OnQagkbNEDf93Gz1iwOb7DKnZdIAeAQMWROUeKjyutqmPPbX2fpQajhgEvqPMBrRGZgBvmo2zprUpPcx5c1zXEFmWTmnPKcsws3Tvi09WyixwwUyKjMIaHNcMQHaAmZJ3pVa67i8l5lxOcwc9pPmsspNcNZv2aNqSSd/7q4FC0R6D3q+VUFLbjPYPd6JnKU3Ieye70TOUwPu+/vk7SIPag+GW7iu1OnRGw+X/wApRaYgTuS+s0cVz5SbaycNC/p+fqu8R/8AKvHTcwMjqd2wxuWOp0g5wG8wm19Mwlg0GAQEvGBprF0q60GQcj7uAS+0Xcyq8ucXknU5+GmQS/o99LmE9CcmiAi7qYIjEIIzz2dysr2Om4gnEMoyB/RFLhARowP92Ut7vjuXKdhY1xLS72SIOnojoXg3XkjQtI/7oYaheXOEzMemi7Uu1gyaSPjkmoYjLNdwObvBGQjJV7uOGG4nEublEnbuTa6ehVV8F8Uxxzd/KPfC2VKi1jBhaBpnt03oik9Rs9lLOhtCM8ZO/EBPdC8m5leQW6BtV5PYzFUY14ImMJa4TsLXTCyt+Gg+m51EYXTi1IgQNm0rZPr4cjSMZDYQBy3cllb9slFwLqWRw4QwAATnGWslQyZu5qjhVhsEyAZyne0HZOkr6DYbYSIGYGUEwRGuUbOC+d3TZAXdskARkAS45wRw0Oq2l2Na0DE/C4SC3Fpz3HlvVVR3WqZHkfRZu8xiafjYnlWpkeR9EjtJy+NyjLteLEv1W46L3vbKNECgwlheXYmtDn5TiwzlAl+u87ssRV9orUXLetqp03CgQGAnFOGO0BMh2R79668MvH/jPPHbTWK9rVa62GripURLqjnucThg9nDIiZ0aATvSLpjbab6lIUMm06RaTGrnFxfAOYEk5ahCWTpZWpuL5xvIc0FxOFocIJY1pEHIeG1AkCaYHac6MQM6nYdqeXy7x1EYfFrLdDMtOEOY6HNccxAnWcnDPVQw4qpEk9kDtZnIYWjuEeCLdYMRLQADrGh5QiuhF39ZeFNr9hGIHgZWctt5a6npqbv6OWeyUxWtjnBzhibRbGKDoXucCGTuAJ4hH0umFnDSaVhc+mMi93X1W8iZw9yTXyTary6t57AcSeAEucf5QB3pFbrwfaXlxcWUgcNKm3JrWjIQE/I9HF7dOLK+Ys9OnwFOPWVn6dtbUktECdFnq1MucRuPvTSwswthaTf9TULp7IP4fMSm93XpZh/GxGDoDHmkVidkeTfyhBVWQ6UXoo+m3f0hsMdmyF8anrKxjnAgIylRu22HCGmz1NBiIdTnYHEBr2c8xwWP6LvqPxdXXfRIw+zt11ghNbXe1Qk0rXhqVA0voWmIqHDm6m92rmloIgzBgjjHl62vgfU6G0aVbA+mWva4SMbjG0EGYIIzB2hX3t0boOc2WnJv1nJrbLTjo2Osc3RUs7ztcKfapk8YyQlrtUvAOsSN0buayy4phLs6OUWzDTnH0iuUbG0ve0jITGf2gAmdgOqCs/8AFfzd6py8EHtlla05eqF6oI62ZkobCnKag0Qo9XE8kQWqJbkUyDMam7AllNuabQpyOL6p7I7vRSpPVVpPZHMei5ScoAvGvKjGuIAl9QaEhIb3uhtRss1JJLhGUGZ5ynL6YzyBnVB1KI+jA2iDGyPTYlUMBRLm1IZOZcMW3f8AH7rR3dYXtBx4WDeMjlpzEDwKXW6WVakgtPYM8JgO4DslNaLKmAObD3zmXZCIMkZ7480dkMbRw6OJERBM94KW1Tl8blRR6Tk4g9rR7AGEDUnPbpCscfVTlNNMWRtPtFNWWpzBAMZj0CVWv2z8bEdbnQ+PstM/hC2y6L2rq2iTulcp6TO0dyrawTnMI2vXplsU6eEiCTiLp0EQdFCoOIBYdS4T2p1bsy3pj/Z82LyZtyCBN4giTTaATOGToRplHNGdA6n+aN2ezl+JVhfyIcwxeNp4UbR5UisvQr4WgcFp7UIvG1f7Vo/9RWQbsRl0J2qbTz+N5VxGUKuc1MLonTOhbu0M7h6K6tZpVVh9zfRGJgV0asdftmh1cDBjxuLYkkAhH9IaNYdU6r1cB8AtJJ7QO8adlW9EbRhxty7RpzI2An9UT0uqSyltHWiDnlkeyNkcFzb/ADEt3o+62LBZSdloJ8abUrtV4TWGUbI/mCNqH/LbP/v/AP5tWVv21FjmluRg+Tyln22nTVMtRaOyYz9yy1nvysK9WXZAu+iNr43cUDU6R1gwQ4e19UbkJY65L6snNzXeOIFPXCTsXxVdVaC7IvAOTdPBRv696lOqGsIAwg6A6k/olt3VMVan98Fd6VO/xH4G+pTh1E9JK/1h/KExuK9qlVzg8ggNnQDOQszVB8/cnPRP2qn3f6gq0lfSvOsazmhzcIc4DsjQGE7/ALxqbx4BZywma7+b/wAydErLO8nOjwVi5gJ3+5WU3IemfmxzPoFYwpBdiXFXK6mBpKCtJjacjpH6IolJ78vAUW4tHExzG6dimopVaHzXh30muBka6EAiOJRNlJqU4LnbCCDBzG/nKUvvwPqU9+IzxBERPerWX0ymS3c48RBOs96WqILN1nbVqEbi4weBC4fei6NoDwHN0KD2d6VaRlrc3tlE3lTJePuM/KEHej/nD8bSjLVXzafsM/KFvz4o9q6FnJMacTkPFFC7i0TiaSQchJIzynKJyQzaikKuceahRpYblq1GgsGKWkjXZrl3FGdC2lt50w7WWT/OEBdV+VKBOGDIjOcuIghF9FK03jTdp7M6kTiG9XhrfBcndub/AJpaB9iv/wCsrFgwByW5vNv+b1hvbV86axFIucBAcYGwEoym4PagnNWNKrfrnrnO/VSBW86RVFkGf4WflCLCGouz/BT04MaPFXymGu6E9H6tdlR9JpfgNMFoicw8zBOmUd6p6W2WpTFNtRjqZFUSHAjODwg5blqP7G+uLbR1Jgg0CQYwES/EHZF04ZiNuqP/ALZaI6ig8uBebQA4CI9h3es7jN7LXJDX/wBNs3+9/Q1ZDpK32fxfmK2bQTYLKBr14j+RqyPTaqQ6DkYbw3rLLuNvTN1WksAA+kT5BTDXNfJHv3Sl5rlXV65ByO1Xyz2cXN/HaPtfuu9J87Qfut96eXRVL6THQ2S0SdsjI7OC5eNubTPbwydNSfRJbHuzTzooM6nIeq4/pENlMfHcuC/nYXEYW8hxCLUoXUZrO/H+ZOXJfcd6uc92Y9k7BvCdPvE/ACyzvKp0YU/4beblJpVHymdTKkyuEtlteCvKPWBcTG0LDfbKphpE6+cfHNLOmNAupSASBrySOje1Vnsvw8g0egXq171X+08uHENPuUruBJZm/Oa+znqIyVtrs5LnEkRnGY3wmPWnh/K39Fz5Ud4/lb+ivz5T/wCdMOjj4pwe7Of+Fe+0NGpHtbwkNotbjliPKYHgFGnTdEhp1GxKzfKpNBL3MVT3+pVtSpIZ9xvvVN7g9Znl/wAlWus2JtMyfYGziVt+rP2k16sJ0VIsfErpsvEqOF6q0VM026JVf8cz8Pqk9lsnaHtGN2qd9H7LhtjXzqdNT49yeOtjTV3x/rLxvDvNixllvMMZEMmNSXg788K2l9f61zb6hfM7SM1rjJtjnBFV8unfJ2xmZyldBVR2fG5TBVmpsnuH7IuUHZTn3BEygNB0arVabXPpvc0YqbHAOIkkPcJAOeTSuX3fT6xYx7nOw1RIJnMSJmUNdVGo6i7qy4jrGBzA3FJ6uqQ4kCRADsuJ3IOrTIqNnXrACM/QhYX7DXLfOrBl32Vx0FYE/wAjVmukFuD3kFtItgatJJ4ynd7H/KbP/uf0t3rIvaXuIgnLcM9iWSqCtdjY8RDGH7DI2aHtaJPaBn3laM2B86H4G4BRd0YdrrOfska56pTPXY1/DS5bWwU2NxCQ0AyQOaT9Ka01BByDdZ4qyhdL2HQj8JQ9tu8k5z3iEpnF+FJ+tIUhUOA8wr33fxVNajgbGswtJZU3Gwz6Lntv34P6gnzzpzCzvRx0OedcgPMFPnVQdsZ7Vh8n2VjODLZ3JLYrWevdmY+P38Eww5ak8v8AlLLTZz2g1p2HTZtzG1KFY0BtC8ldGkQ0e0fjmvILQ43fw9EPXs4b/wA/ovPtk6yUNXtCXi08nSQFB1UbkI61KAr8E/E/Mdi5LuPI9yBFdd67Io8T8gF/SXjl7/3V9mb80zLOPeUFelUkt5H4Kc3PSDqTZnb6rXX4Mv2cpWRx0CYULn2nwn1V9IxoPciWVOHmo0vakXcNgA5KdGx4KtN32gNeBV85ahQf7TD9sehRjOS2aX9/rNPixvosDaLtJaHNMn6vDgt/0i/1agd7GehSe6bK11MFzQYLhxycVv5eLOzbGFdBV96MArPAEAOcANmqGBWkSjSGf4WflCIlD09fwt9ArpTgaronUc2z1nNdhipRHPsVhy0J8UmtLXdcC7bV479dyfdCaD30Kwa2QH0S4zEdmoBl3lD39QwvpCIPW5+C5rfzXJNG99VIuigTlFT+lqT3XZgAXuMF2mkxx4mBktLTE2KyA/8AW/oCkbI36o5wE86rWyenaRMHuOcHw0Tim0ECNw3qbaQ0LR4BcYC3TTd+iztVJpZ8nBEEeSDtN2DcORCOZVlQe87lBkj7sp/VAP3QgrddVMjOm08h7loqjZ3JPeoLCNfiVePZZXhRdV1UYMNGukQUx/uln1R4Ia76stMgaoxtQ/GaL2J0466mEae5AuuFs5OOeyfQq622rKJHdmf2S8Wh20k/GRSMb/cI3u/mH6LiB+Xu3leSAPH8fGaqqnLT49698cVVVKtkEc0lea3ivPcu0geCZpshSFKdB3q6lZ2jMmT5K01BsI8k9HsN8haMyJPkiW1MgAqalQb1wVBvVaLYxtU71a2sd6AbWUxXRoGDax3q9pzbP1m9yW06yvZaSXMGUYhz1S9m03SM/wCZWU76bEpu18U43Of+Ypp0lP8AjbEd7As9RrYcQ+2/8xVZJ9kN6n55/wB93qhVbeLpquP2iqVpOk1Gkc/wjyVxQ1A+nvV5VE1/Qe0ltOtmRPV/1Km+quKpT/3D6JbcVpwtfxw+9dfWxVWfecf/ABKwv2XOmyrVcNhsxOyt/QFMVQdPVC3qCbBQA16w/lCX0qsADcIU5TlR5i4+aDtFUt0cSOZyQgtGpVDbXMpSHsUbSdZPif1UDaT9Y+JS+paIVZtSfiNmXyg/WPKT+qrr1XOHt9x7SX/KgufKuKfiNpurvbrA4gCF1t4u+sPALzLUOHiuVGMdtg79nepuNOZT+JPtJI4cAEO6oTrMBce0jQg8v0lQFeP3U6p7iUnivLvyo/VHjHkvI0S093gh61TYBPcI8VaaJPtabs10sAGwcE9I2Xmz55+GitAUqjgoNcrJaXFVlWMMqDiTogBqgUAFe6mVwUVQUwrqbOStp2VEMs43JU1Ap8lbZ2Q9v3m+oV7aQ3KQbmMohzfzBKG0HSd3z9idwIWbtFL5yoP+4/8AMU+6YzgszwJLA4+BbPkuULq+Ug1aJDsUOcNrTGcgZgcdFd5T0wlvHbPMqqUVfVEsrvaYkO2EEabxkhFc6RVdn/X1RCHofr6q+VQF2E5HuRVnbNVn4z4MchrvpF0hoJ00BPonV2XY7E97gWtp03zIjtOYQG89sLD9mn6n94j/AAVnH/cP5AlGEpxen/8ANZwf+qfyhAliWRhiwwqGUiAjpUApAA0yVQ+kRsTCoqw6VUIBgO7yXu5FPEKKolbJ3K5hXGlX03IDrXbwuPsgOf8AyrA9Wtcdnqloi51gM6+JMryadfwK6jSvKllSqBoTPn6KhwJ1J8PepNynP0lcPPuUkHeOK6xScFyeSD07i4+S9iO/yXATvXiUw4Z4KdKk45nTZxUrPQJzOnqi+t4BFp6VtYeCsDXcPNWNq8AphsqdmHLjwXXEwdJ/TNWupheDAnsaO7yaallp1G54HweT2yPMLP07E5ri6m51N2vZO1PbgvoUMTKrOsoPGFzdwmdmYIOYI0TUi7nDs2jCDsfSJdyLqdVoPOFet8ypvD5Zbnvq1ziJe9xzJzJMDU8ly2WN1MgPEEiRnOS+gW6z3XQ+c67G7c1gbs3ue4rA3xeYrVS5ohoyaOC0ibAVL3e9FMoEgmDA1MZDvQrTpy9603RYtqUzTxhrpORyBB4p74TpPotf3yZtQCkKhdh1e9oEA6hrgHa7QUReN/VbRDCGsZMCnTaGtzO4fBTW7f7O3wcLg8GNKlA+tRp8kxo9EqdmIqWiowYc20w9j3E73YCWtHes75W/4XNf7BdIjho0G7cbj5AJf153Ll93mK1UEDsMybs25lT1z3rO3ldiHWcFX1me33IlVVCEEpqSqy4jQK/rAuBnFMKS+RoqHEjYizTAzkqzqA4R4aJyjQAOPxCtE/ELlVhaYI+N6rgpkIa/4yVgnYEMzvUpI5ILQjHyXlWKvBeSARoO0LjxwXWYjvUXNO9TVRS7kvBvBTDN5UTO9Bvdyus9mxZkQPVds1EuzOnryRTn7AjYRc3uCgKasw7wutpyp2btKnvyROEbwqsELrRKAmGKXVKHVKWFLYTDFW6mDqAe5W4SuBqDYe9qcVnDiPQKhoTDpEyK7vwn/wAQl4XTj0xy7djTkfUqBkGQSDvCs+ryP5ivKiN7nvCq4Gaj8o2nimDnOOpceZJS65Bk7u96Zz4Llzt3pvj0hhPFNbKOy3VKi5NLA+Wwph1JwK41pOo0RDlWRwVJCPGeiuYBC6+mvCmjZIFiiGkHTJEGnuUY3o2aNSljGeRGhS6pkYOvJNQfBRtFlxj7Q0PuTlLRYHcVIO3ldczYciqzTjQqyWQN66q+uXkck4BvKg6j8fqu4wOe7d+6kK44eaQ7Uuo7z5q6z2LEeG3PyClRph54bTKPpRoMgEUOOo7BkFEURvVwAUsPJRpQcUZO1WikBqrg2BPgoGiTtQaLWKeBS6ojauhpQHRT4Bd6pSY3grjSjNAUvorjacKZeoFyDYzpQ3/EO5N/KlQTbpQPnz91voUqXRj0xy7Sd9H7p/MVFTfo37p/OVBVOip1cbcnZjZ6FMur4jxQFys+bedzm+YP7IsiVyfJ9m+HSzqxvHimtjpgNHHNJWDNaGlBAI0hLHk8kSxdwg/AVzaSl1Q3K9JDNp8V5zdyK6ngF7qwEaAIRvXjG0oh9MbvJdYBoQOCNDYVxA3KTag3hFOY3cPBRbSG5HiWw1ppB4ke0PNK3uOnuTxtMA/HgvWqxBwloE7ctVUg2zxqleRppjcPBeVeJbZ+mc1YF5eWaziyD5ruC5TcuLyi9nFtMqU5heXkBbUKlTPquryaVoOa8w9oLy8mF7dfBXu9leXkAM9QcF1eSNjOlH8f8LfelIXl5dOHTHLtOpo37p/MVBeXlUS0Vw/wavNqtXl5cvyfZ04dJJ3d38Md/quLynAZD6f6K1dXloh0rwGS8vICqoF4BeXkyceMyq3ry8gIBXUF5eTFDWhgxHIfAXl5eWiX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752600"/>
            <a:ext cx="5965349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227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Cognitive biases</a:t>
            </a:r>
            <a:endParaRPr lang="en-US" dirty="0"/>
          </a:p>
        </p:txBody>
      </p:sp>
      <p:sp>
        <p:nvSpPr>
          <p:cNvPr id="4" name="AutoShape 2" descr="data:image/jpeg;base64,/9j/4AAQSkZJRgABAQAAAQABAAD/2wCEAAkGBhQSERUUEhQVFBQWFRQUFBQYFRUVFBcXFxQVFBQUFRQXHCYeFxkjGRQUHy8gIycpLCwsFR4xNTAqNSYrLCkBCQoKDgwOGg8PFykcHBwsKSkpKSkpLCksKSkpKSksLCkpLCwsKSwpLCwpKSwsLCkpKSkpLCwpLCwpKSksLCk1LP/AABEIAMIBAwMBIgACEQEDEQH/xAAbAAACAwEBAQAAAAAAAAAAAAAEBQIDBgEAB//EAEYQAAEDAQUEBwMKAwcFAQEAAAEAAhEDBAUSITFBUWFxBhMigZGhsTLB8BQjQlJicoKy0eEzksIHFSQlNXPxU2Ois9LDNP/EABgBAAMBAQAAAAAAAAAAAAAAAAABAgME/8QAJBEBAQACAgICAwADAQAAAAAAAAECESExEkEDMiJCUWGB4RP/2gAMAwEAAhEDEQA/APklOtGoCIpNbq2BwIkfsmV69Da9EEluJuwt154T2vJJC0jgsdy9NTFtQfSGHj9HxV9JuSW07YRrmERRrD6Jw8NR4bO5TYYwoimPY5pe+v2m4hGZz2aHamFN3s81JlFRvzh+9719Luu6LP8AIab6rnNLjW7UgNxNd2MzpIBbu13L5rW/iH73vX0ew260GwCn1IfQaS/HGbMTy05jSTIzzW86ZUkY1uIRMTM5O7M5wNCdm5aK4b7o2a1te2DTFN4LXSIMEDM6k8AAJIyGi1tlrBjmsoy0gkghxcwNObm59jPacigDb29Y1xaQWyHiQ505zmQROZ1S6JuqdTri6ozDhyAzEDtj2ZjsjLUbUyvGx9VTdSc6XnC6BENM4TiI0yOQ4rH2a8bQ6mML3GgOywYQO1m7CIz0bw8E5d0ia+zinTBIc9jnPPtGAdZHLwSs1ycuzB14EOZ2iSzrXOyLDJdAIIE+xB25L153hSeQGNDRILpaJJwxIMT+6WVKxc972tDJEAYiY7IEgk6mD4rzbvqOIMHNwzzgkiNTtU229HpiKbsz8b1ZiQwdBI+NqsDl0zpnS3o875s8x6JsHJLcLuwe70TTFkgGN3fdDu3S1jLN29FVanYpZU9K+Wo0OmXiudHbvbUa4uJGFzHCAD7IcRqRGqctupmQc58NxBsNbJDtru1kY3SuP5Ps2xvBHY3ltRxbgON1AECch1WwQiBbKmGcLPYafpa44OzSEzF2sY6WOcfZBxBoyaCBEE7yrPk+XdHmoMr694JybrVH0tgluxOrGCWs3kN9EO6z5a7T5hL76v8AFnpYQZeRHuR3wKvv++20mdWwyTAcd5mI5eqxNTE55J2xJ8VRTtT6tRpcci4euxW3zaXNeGU9cOZ2DMrWTSE6lYMIAzdGQQ1qspIlxlxnkMtFXQlucy7a7aibOS45mcj6I3yrx1AF1Mh8feRds1+NwStsi0Og7/QIupX2e0d36nYnl2Mek7N22btCP0UaTu12RMZTsHeoUWRT7Z0wiBp371Y22yclKhpYfrHuAheQjqp3ryQfTbwtwaCatIZAmZBj4PqvnlvaypUc7KCTwjhOpK31qv3C3t0nQcs4g5nLjksR0kcxzusoCBoW6ZnaBs0z5qPbnLKlxAzhcG9mQHHU7QCB6gIO3XLWpQXsc0HMOjsn8QyTa6KoYZc3EYyadAcgDHxqt7YHVHUwXkAH6GERhjTPatJlYvb5Gy0uHFGWe1DswcOemzXyX0C9uiFmqgnD1bszLMh3t09Fib16POoFpBxNxaxBHMJ7lUBqmXk8V9MuO8bRTsFEA0jRqPqBrHCXFwe4c8iyctMl8wGRX1TovYXV7uZ1bQ+rSc9zZAcQA6o7CGnKXF4M/ZO7Lq+LGVj8mWo2Vhtrw14IoNZgNSoaTZeQQYOYcJ0y3EZrDdJLtoUrbRD+y19PG+XNxS7Ee0YIb4aZ5J42w3w6k0OimxjmscG4A4sENLsJOkDZExks30us7fltJrqjHtc0iWQ1gdicM3OcZ7WbnEka6wtc5NcT2xwyu9Wmlg6R2WzOe5tOtRJLQ5pDX0iCwFzQ5rjhJHaGW3TLKuxdKWGnYmDC9rTWDqYEP7ILKZJ00c0iVkLOxjXupVnuOE5MDmlhe0w0OnQagkbNEDf93Gz1iwOb7DKnZdIAeAQMWROUeKjyutqmPPbX2fpQajhgEvqPMBrRGZgBvmo2zprUpPcx5c1zXEFmWTmnPKcsws3Tvi09WyixwwUyKjMIaHNcMQHaAmZJ3pVa67i8l5lxOcwc9pPmsspNcNZv2aNqSSd/7q4FC0R6D3q+VUFLbjPYPd6JnKU3Ieye70TOUwPu+/vk7SIPag+GW7iu1OnRGw+X/wApRaYgTuS+s0cVz5SbaycNC/p+fqu8R/8AKvHTcwMjqd2wxuWOp0g5wG8wm19Mwlg0GAQEvGBprF0q60GQcj7uAS+0Xcyq8ucXknU5+GmQS/o99LmE9CcmiAi7qYIjEIIzz2dysr2Om4gnEMoyB/RFLhARowP92Ut7vjuXKdhY1xLS72SIOnojoXg3XkjQtI/7oYaheXOEzMemi7Uu1gyaSPjkmoYjLNdwObvBGQjJV7uOGG4nEublEnbuTa6ehVV8F8Uxxzd/KPfC2VKi1jBhaBpnt03oik9Rs9lLOhtCM8ZO/EBPdC8m5leQW6BtV5PYzFUY14ImMJa4TsLXTCyt+Gg+m51EYXTi1IgQNm0rZPr4cjSMZDYQBy3cllb9slFwLqWRw4QwAATnGWslQyZu5qjhVhsEyAZyne0HZOkr6DYbYSIGYGUEwRGuUbOC+d3TZAXdskARkAS45wRw0Oq2l2Na0DE/C4SC3Fpz3HlvVVR3WqZHkfRZu8xiafjYnlWpkeR9EjtJy+NyjLteLEv1W46L3vbKNECgwlheXYmtDn5TiwzlAl+u87ssRV9orUXLetqp03CgQGAnFOGO0BMh2R79668MvH/jPPHbTWK9rVa62GripURLqjnucThg9nDIiZ0aATvSLpjbab6lIUMm06RaTGrnFxfAOYEk5ahCWTpZWpuL5xvIc0FxOFocIJY1pEHIeG1AkCaYHac6MQM6nYdqeXy7x1EYfFrLdDMtOEOY6HNccxAnWcnDPVQw4qpEk9kDtZnIYWjuEeCLdYMRLQADrGh5QiuhF39ZeFNr9hGIHgZWctt5a6npqbv6OWeyUxWtjnBzhibRbGKDoXucCGTuAJ4hH0umFnDSaVhc+mMi93X1W8iZw9yTXyTary6t57AcSeAEucf5QB3pFbrwfaXlxcWUgcNKm3JrWjIQE/I9HF7dOLK+Ys9OnwFOPWVn6dtbUktECdFnq1MucRuPvTSwswthaTf9TULp7IP4fMSm93XpZh/GxGDoDHmkVidkeTfyhBVWQ6UXoo+m3f0hsMdmyF8anrKxjnAgIylRu22HCGmz1NBiIdTnYHEBr2c8xwWP6LvqPxdXXfRIw+zt11ghNbXe1Qk0rXhqVA0voWmIqHDm6m92rmloIgzBgjjHl62vgfU6G0aVbA+mWva4SMbjG0EGYIIzB2hX3t0boOc2WnJv1nJrbLTjo2Osc3RUs7ztcKfapk8YyQlrtUvAOsSN0buayy4phLs6OUWzDTnH0iuUbG0ve0jITGf2gAmdgOqCs/8AFfzd6py8EHtlla05eqF6oI62ZkobCnKag0Qo9XE8kQWqJbkUyDMam7AllNuabQpyOL6p7I7vRSpPVVpPZHMei5ScoAvGvKjGuIAl9QaEhIb3uhtRss1JJLhGUGZ5ynL6YzyBnVB1KI+jA2iDGyPTYlUMBRLm1IZOZcMW3f8AH7rR3dYXtBx4WDeMjlpzEDwKXW6WVakgtPYM8JgO4DslNaLKmAObD3zmXZCIMkZ7480dkMbRw6OJERBM94KW1Tl8blRR6Tk4g9rR7AGEDUnPbpCscfVTlNNMWRtPtFNWWpzBAMZj0CVWv2z8bEdbnQ+PstM/hC2y6L2rq2iTulcp6TO0dyrawTnMI2vXplsU6eEiCTiLp0EQdFCoOIBYdS4T2p1bsy3pj/Z82LyZtyCBN4giTTaATOGToRplHNGdA6n+aN2ezl+JVhfyIcwxeNp4UbR5UisvQr4WgcFp7UIvG1f7Vo/9RWQbsRl0J2qbTz+N5VxGUKuc1MLonTOhbu0M7h6K6tZpVVh9zfRGJgV0asdftmh1cDBjxuLYkkAhH9IaNYdU6r1cB8AtJJ7QO8adlW9EbRhxty7RpzI2An9UT0uqSyltHWiDnlkeyNkcFzb/ADEt3o+62LBZSdloJ8abUrtV4TWGUbI/mCNqH/LbP/v/AP5tWVv21FjmluRg+Tyln22nTVMtRaOyYz9yy1nvysK9WXZAu+iNr43cUDU6R1gwQ4e19UbkJY65L6snNzXeOIFPXCTsXxVdVaC7IvAOTdPBRv696lOqGsIAwg6A6k/olt3VMVan98Fd6VO/xH4G+pTh1E9JK/1h/KExuK9qlVzg8ggNnQDOQszVB8/cnPRP2qn3f6gq0lfSvOsazmhzcIc4DsjQGE7/ALxqbx4BZywma7+b/wAydErLO8nOjwVi5gJ3+5WU3IemfmxzPoFYwpBdiXFXK6mBpKCtJjacjpH6IolJ78vAUW4tHExzG6dimopVaHzXh30muBka6EAiOJRNlJqU4LnbCCDBzG/nKUvvwPqU9+IzxBERPerWX0ymS3c48RBOs96WqILN1nbVqEbi4weBC4fei6NoDwHN0KD2d6VaRlrc3tlE3lTJePuM/KEHej/nD8bSjLVXzafsM/KFvz4o9q6FnJMacTkPFFC7i0TiaSQchJIzynKJyQzaikKuceahRpYblq1GgsGKWkjXZrl3FGdC2lt50w7WWT/OEBdV+VKBOGDIjOcuIghF9FK03jTdp7M6kTiG9XhrfBcndub/AJpaB9iv/wCsrFgwByW5vNv+b1hvbV86axFIucBAcYGwEoym4PagnNWNKrfrnrnO/VSBW86RVFkGf4WflCLCGouz/BT04MaPFXymGu6E9H6tdlR9JpfgNMFoicw8zBOmUd6p6W2WpTFNtRjqZFUSHAjODwg5blqP7G+uLbR1Jgg0CQYwES/EHZF04ZiNuqP/ALZaI6ig8uBebQA4CI9h3es7jN7LXJDX/wBNs3+9/Q1ZDpK32fxfmK2bQTYLKBr14j+RqyPTaqQ6DkYbw3rLLuNvTN1WksAA+kT5BTDXNfJHv3Sl5rlXV65ByO1Xyz2cXN/HaPtfuu9J87Qfut96eXRVL6THQ2S0SdsjI7OC5eNubTPbwydNSfRJbHuzTzooM6nIeq4/pENlMfHcuC/nYXEYW8hxCLUoXUZrO/H+ZOXJfcd6uc92Y9k7BvCdPvE/ACyzvKp0YU/4beblJpVHymdTKkyuEtlteCvKPWBcTG0LDfbKphpE6+cfHNLOmNAupSASBrySOje1Vnsvw8g0egXq171X+08uHENPuUruBJZm/Oa+znqIyVtrs5LnEkRnGY3wmPWnh/K39Fz5Ud4/lb+ivz5T/wCdMOjj4pwe7Of+Fe+0NGpHtbwkNotbjliPKYHgFGnTdEhp1GxKzfKpNBL3MVT3+pVtSpIZ9xvvVN7g9Znl/wAlWus2JtMyfYGziVt+rP2k16sJ0VIsfErpsvEqOF6q0VM026JVf8cz8Pqk9lsnaHtGN2qd9H7LhtjXzqdNT49yeOtjTV3x/rLxvDvNixllvMMZEMmNSXg788K2l9f61zb6hfM7SM1rjJtjnBFV8unfJ2xmZyldBVR2fG5TBVmpsnuH7IuUHZTn3BEygNB0arVabXPpvc0YqbHAOIkkPcJAOeTSuX3fT6xYx7nOw1RIJnMSJmUNdVGo6i7qy4jrGBzA3FJ6uqQ4kCRADsuJ3IOrTIqNnXrACM/QhYX7DXLfOrBl32Vx0FYE/wAjVmukFuD3kFtItgatJJ4ynd7H/KbP/uf0t3rIvaXuIgnLcM9iWSqCtdjY8RDGH7DI2aHtaJPaBn3laM2B86H4G4BRd0YdrrOfska56pTPXY1/DS5bWwU2NxCQ0AyQOaT9Ka01BByDdZ4qyhdL2HQj8JQ9tu8k5z3iEpnF+FJ+tIUhUOA8wr33fxVNajgbGswtJZU3Gwz6Lntv34P6gnzzpzCzvRx0OedcgPMFPnVQdsZ7Vh8n2VjODLZ3JLYrWevdmY+P38Eww5ak8v8AlLLTZz2g1p2HTZtzG1KFY0BtC8ldGkQ0e0fjmvILQ43fw9EPXs4b/wA/ovPtk6yUNXtCXi08nSQFB1UbkI61KAr8E/E/Mdi5LuPI9yBFdd67Io8T8gF/SXjl7/3V9mb80zLOPeUFelUkt5H4Kc3PSDqTZnb6rXX4Mv2cpWRx0CYULn2nwn1V9IxoPciWVOHmo0vakXcNgA5KdGx4KtN32gNeBV85ahQf7TD9sehRjOS2aX9/rNPixvosDaLtJaHNMn6vDgt/0i/1agd7GehSe6bK11MFzQYLhxycVv5eLOzbGFdBV96MArPAEAOcANmqGBWkSjSGf4WflCIlD09fwt9ArpTgaronUc2z1nNdhipRHPsVhy0J8UmtLXdcC7bV479dyfdCaD30Kwa2QH0S4zEdmoBl3lD39QwvpCIPW5+C5rfzXJNG99VIuigTlFT+lqT3XZgAXuMF2mkxx4mBktLTE2KyA/8AW/oCkbI36o5wE86rWyenaRMHuOcHw0Tim0ECNw3qbaQ0LR4BcYC3TTd+iztVJpZ8nBEEeSDtN2DcORCOZVlQe87lBkj7sp/VAP3QgrddVMjOm08h7loqjZ3JPeoLCNfiVePZZXhRdV1UYMNGukQUx/uln1R4Ia76stMgaoxtQ/GaL2J0466mEae5AuuFs5OOeyfQq622rKJHdmf2S8Wh20k/GRSMb/cI3u/mH6LiB+Xu3leSAPH8fGaqqnLT49698cVVVKtkEc0lea3ivPcu0geCZpshSFKdB3q6lZ2jMmT5K01BsI8k9HsN8haMyJPkiW1MgAqalQb1wVBvVaLYxtU71a2sd6AbWUxXRoGDax3q9pzbP1m9yW06yvZaSXMGUYhz1S9m03SM/wCZWU76bEpu18U43Of+Ypp0lP8AjbEd7As9RrYcQ+2/8xVZJ9kN6n55/wB93qhVbeLpquP2iqVpOk1Gkc/wjyVxQ1A+nvV5VE1/Qe0ltOtmRPV/1Km+quKpT/3D6JbcVpwtfxw+9dfWxVWfecf/ABKwv2XOmyrVcNhsxOyt/QFMVQdPVC3qCbBQA16w/lCX0qsADcIU5TlR5i4+aDtFUt0cSOZyQgtGpVDbXMpSHsUbSdZPif1UDaT9Y+JS+paIVZtSfiNmXyg/WPKT+qrr1XOHt9x7SX/KgufKuKfiNpurvbrA4gCF1t4u+sPALzLUOHiuVGMdtg79nepuNOZT+JPtJI4cAEO6oTrMBce0jQg8v0lQFeP3U6p7iUnivLvyo/VHjHkvI0S093gh61TYBPcI8VaaJPtabs10sAGwcE9I2Xmz55+GitAUqjgoNcrJaXFVlWMMqDiTogBqgUAFe6mVwUVQUwrqbOStp2VEMs43JU1Ap8lbZ2Q9v3m+oV7aQ3KQbmMohzfzBKG0HSd3z9idwIWbtFL5yoP+4/8AMU+6YzgszwJLA4+BbPkuULq+Ug1aJDsUOcNrTGcgZgcdFd5T0wlvHbPMqqUVfVEsrvaYkO2EEabxkhFc6RVdn/X1RCHofr6q+VQF2E5HuRVnbNVn4z4MchrvpF0hoJ00BPonV2XY7E97gWtp03zIjtOYQG89sLD9mn6n94j/AAVnH/cP5AlGEpxen/8ANZwf+qfyhAliWRhiwwqGUiAjpUApAA0yVQ+kRsTCoqw6VUIBgO7yXu5FPEKKolbJ3K5hXGlX03IDrXbwuPsgOf8AyrA9Wtcdnqloi51gM6+JMryadfwK6jSvKllSqBoTPn6KhwJ1J8PepNynP0lcPPuUkHeOK6xScFyeSD07i4+S9iO/yXATvXiUw4Z4KdKk45nTZxUrPQJzOnqi+t4BFp6VtYeCsDXcPNWNq8AphsqdmHLjwXXEwdJ/TNWupheDAnsaO7yaallp1G54HweT2yPMLP07E5ri6m51N2vZO1PbgvoUMTKrOsoPGFzdwmdmYIOYI0TUi7nDs2jCDsfSJdyLqdVoPOFet8ypvD5Zbnvq1ziJe9xzJzJMDU8ly2WN1MgPEEiRnOS+gW6z3XQ+c67G7c1gbs3ue4rA3xeYrVS5ohoyaOC0ibAVL3e9FMoEgmDA1MZDvQrTpy9603RYtqUzTxhrpORyBB4p74TpPotf3yZtQCkKhdh1e9oEA6hrgHa7QUReN/VbRDCGsZMCnTaGtzO4fBTW7f7O3wcLg8GNKlA+tRp8kxo9EqdmIqWiowYc20w9j3E73YCWtHes75W/4XNf7BdIjho0G7cbj5AJf153Ll93mK1UEDsMybs25lT1z3rO3ldiHWcFX1me33IlVVCEEpqSqy4jQK/rAuBnFMKS+RoqHEjYizTAzkqzqA4R4aJyjQAOPxCtE/ELlVhaYI+N6rgpkIa/4yVgnYEMzvUpI5ILQjHyXlWKvBeSARoO0LjxwXWYjvUXNO9TVRS7kvBvBTDN5UTO9Bvdyus9mxZkQPVds1EuzOnryRTn7AjYRc3uCgKasw7wutpyp2btKnvyROEbwqsELrRKAmGKXVKHVKWFLYTDFW6mDqAe5W4SuBqDYe9qcVnDiPQKhoTDpEyK7vwn/wAQl4XTj0xy7djTkfUqBkGQSDvCs+ryP5ivKiN7nvCq4Gaj8o2nimDnOOpceZJS65Bk7u96Zz4Llzt3pvj0hhPFNbKOy3VKi5NLA+Wwph1JwK41pOo0RDlWRwVJCPGeiuYBC6+mvCmjZIFiiGkHTJEGnuUY3o2aNSljGeRGhS6pkYOvJNQfBRtFlxj7Q0PuTlLRYHcVIO3ldczYciqzTjQqyWQN66q+uXkck4BvKg6j8fqu4wOe7d+6kK44eaQ7Uuo7z5q6z2LEeG3PyClRph54bTKPpRoMgEUOOo7BkFEURvVwAUsPJRpQcUZO1WikBqrg2BPgoGiTtQaLWKeBS6ojauhpQHRT4Bd6pSY3grjSjNAUvorjacKZeoFyDYzpQ3/EO5N/KlQTbpQPnz91voUqXRj0xy7Sd9H7p/MVFTfo37p/OVBVOip1cbcnZjZ6FMur4jxQFys+bedzm+YP7IsiVyfJ9m+HSzqxvHimtjpgNHHNJWDNaGlBAI0hLHk8kSxdwg/AVzaSl1Q3K9JDNp8V5zdyK6ngF7qwEaAIRvXjG0oh9MbvJdYBoQOCNDYVxA3KTag3hFOY3cPBRbSG5HiWw1ppB4ke0PNK3uOnuTxtMA/HgvWqxBwloE7ctVUg2zxqleRppjcPBeVeJbZ+mc1YF5eWaziyD5ruC5TcuLyi9nFtMqU5heXkBbUKlTPquryaVoOa8w9oLy8mF7dfBXu9leXkAM9QcF1eSNjOlH8f8LfelIXl5dOHTHLtOpo37p/MVBeXlUS0Vw/wavNqtXl5cvyfZ04dJJ3d38Md/quLynAZD6f6K1dXloh0rwGS8vICqoF4BeXkyceMyq3ry8gIBXUF5eTFDWhgxHIfAXl5eWiX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ta:image/jpeg;base64,/9j/4AAQSkZJRgABAQAAAQABAAD/2wCEAAkGBhQSERUUEhQVFBQWFRQUFBQYFRUVFBcXFxQVFBQUFRQXHCYeFxkjGRQUHy8gIycpLCwsFR4xNTAqNSYrLCkBCQoKDgwOGg8PFykcHBwsKSkpKSkpLCksKSkpKSksLCkpLCwsKSwpLCwpKSwsLCkpKSkpLCwpLCwpKSksLCk1LP/AABEIAMIBAwMBIgACEQEDEQH/xAAbAAACAwEBAQAAAAAAAAAAAAAEBQIDBgEAB//EAEYQAAEDAQUEBwMKAwcFAQEAAAEAAhEDBAUSITFBUWFxBhMigZGhsTLB8BQjQlJicoKy0eEzksIHFSQlNXPxU2Ois9LDNP/EABgBAAMBAQAAAAAAAAAAAAAAAAABAgME/8QAJBEBAQACAgICAwADAQAAAAAAAAECESExEkEDMiJCUWGB4RP/2gAMAwEAAhEDEQA/APklOtGoCIpNbq2BwIkfsmV69Da9EEluJuwt154T2vJJC0jgsdy9NTFtQfSGHj9HxV9JuSW07YRrmERRrD6Jw8NR4bO5TYYwoimPY5pe+v2m4hGZz2aHamFN3s81JlFRvzh+9719Luu6LP8AIab6rnNLjW7UgNxNd2MzpIBbu13L5rW/iH73vX0ew260GwCn1IfQaS/HGbMTy05jSTIzzW86ZUkY1uIRMTM5O7M5wNCdm5aK4b7o2a1te2DTFN4LXSIMEDM6k8AAJIyGi1tlrBjmsoy0gkghxcwNObm59jPacigDb29Y1xaQWyHiQ505zmQROZ1S6JuqdTri6ozDhyAzEDtj2ZjsjLUbUyvGx9VTdSc6XnC6BENM4TiI0yOQ4rH2a8bQ6mML3GgOywYQO1m7CIz0bw8E5d0ia+zinTBIc9jnPPtGAdZHLwSs1ycuzB14EOZ2iSzrXOyLDJdAIIE+xB25L153hSeQGNDRILpaJJwxIMT+6WVKxc972tDJEAYiY7IEgk6mD4rzbvqOIMHNwzzgkiNTtU229HpiKbsz8b1ZiQwdBI+NqsDl0zpnS3o875s8x6JsHJLcLuwe70TTFkgGN3fdDu3S1jLN29FVanYpZU9K+Wo0OmXiudHbvbUa4uJGFzHCAD7IcRqRGqctupmQc58NxBsNbJDtru1kY3SuP5Ps2xvBHY3ltRxbgON1AECch1WwQiBbKmGcLPYafpa44OzSEzF2sY6WOcfZBxBoyaCBEE7yrPk+XdHmoMr694JybrVH0tgluxOrGCWs3kN9EO6z5a7T5hL76v8AFnpYQZeRHuR3wKvv++20mdWwyTAcd5mI5eqxNTE55J2xJ8VRTtT6tRpcci4euxW3zaXNeGU9cOZ2DMrWTSE6lYMIAzdGQQ1qspIlxlxnkMtFXQlucy7a7aibOS45mcj6I3yrx1AF1Mh8feRds1+NwStsi0Og7/QIupX2e0d36nYnl2Mek7N22btCP0UaTu12RMZTsHeoUWRT7Z0wiBp371Y22yclKhpYfrHuAheQjqp3ryQfTbwtwaCatIZAmZBj4PqvnlvaypUc7KCTwjhOpK31qv3C3t0nQcs4g5nLjksR0kcxzusoCBoW6ZnaBs0z5qPbnLKlxAzhcG9mQHHU7QCB6gIO3XLWpQXsc0HMOjsn8QyTa6KoYZc3EYyadAcgDHxqt7YHVHUwXkAH6GERhjTPatJlYvb5Gy0uHFGWe1DswcOemzXyX0C9uiFmqgnD1bszLMh3t09Fib16POoFpBxNxaxBHMJ7lUBqmXk8V9MuO8bRTsFEA0jRqPqBrHCXFwe4c8iyctMl8wGRX1TovYXV7uZ1bQ+rSc9zZAcQA6o7CGnKXF4M/ZO7Lq+LGVj8mWo2Vhtrw14IoNZgNSoaTZeQQYOYcJ0y3EZrDdJLtoUrbRD+y19PG+XNxS7Ee0YIb4aZ5J42w3w6k0OimxjmscG4A4sENLsJOkDZExks30us7fltJrqjHtc0iWQ1gdicM3OcZ7WbnEka6wtc5NcT2xwyu9Wmlg6R2WzOe5tOtRJLQ5pDX0iCwFzQ5rjhJHaGW3TLKuxdKWGnYmDC9rTWDqYEP7ILKZJ00c0iVkLOxjXupVnuOE5MDmlhe0w0OnQagkbNEDf93Gz1iwOb7DKnZdIAeAQMWROUeKjyutqmPPbX2fpQajhgEvqPMBrRGZgBvmo2zprUpPcx5c1zXEFmWTmnPKcsws3Tvi09WyixwwUyKjMIaHNcMQHaAmZJ3pVa67i8l5lxOcwc9pPmsspNcNZv2aNqSSd/7q4FC0R6D3q+VUFLbjPYPd6JnKU3Ieye70TOUwPu+/vk7SIPag+GW7iu1OnRGw+X/wApRaYgTuS+s0cVz5SbaycNC/p+fqu8R/8AKvHTcwMjqd2wxuWOp0g5wG8wm19Mwlg0GAQEvGBprF0q60GQcj7uAS+0Xcyq8ucXknU5+GmQS/o99LmE9CcmiAi7qYIjEIIzz2dysr2Om4gnEMoyB/RFLhARowP92Ut7vjuXKdhY1xLS72SIOnojoXg3XkjQtI/7oYaheXOEzMemi7Uu1gyaSPjkmoYjLNdwObvBGQjJV7uOGG4nEublEnbuTa6ehVV8F8Uxxzd/KPfC2VKi1jBhaBpnt03oik9Rs9lLOhtCM8ZO/EBPdC8m5leQW6BtV5PYzFUY14ImMJa4TsLXTCyt+Gg+m51EYXTi1IgQNm0rZPr4cjSMZDYQBy3cllb9slFwLqWRw4QwAATnGWslQyZu5qjhVhsEyAZyne0HZOkr6DYbYSIGYGUEwRGuUbOC+d3TZAXdskARkAS45wRw0Oq2l2Na0DE/C4SC3Fpz3HlvVVR3WqZHkfRZu8xiafjYnlWpkeR9EjtJy+NyjLteLEv1W46L3vbKNECgwlheXYmtDn5TiwzlAl+u87ssRV9orUXLetqp03CgQGAnFOGO0BMh2R79668MvH/jPPHbTWK9rVa62GripURLqjnucThg9nDIiZ0aATvSLpjbab6lIUMm06RaTGrnFxfAOYEk5ahCWTpZWpuL5xvIc0FxOFocIJY1pEHIeG1AkCaYHac6MQM6nYdqeXy7x1EYfFrLdDMtOEOY6HNccxAnWcnDPVQw4qpEk9kDtZnIYWjuEeCLdYMRLQADrGh5QiuhF39ZeFNr9hGIHgZWctt5a6npqbv6OWeyUxWtjnBzhibRbGKDoXucCGTuAJ4hH0umFnDSaVhc+mMi93X1W8iZw9yTXyTary6t57AcSeAEucf5QB3pFbrwfaXlxcWUgcNKm3JrWjIQE/I9HF7dOLK+Ys9OnwFOPWVn6dtbUktECdFnq1MucRuPvTSwswthaTf9TULp7IP4fMSm93XpZh/GxGDoDHmkVidkeTfyhBVWQ6UXoo+m3f0hsMdmyF8anrKxjnAgIylRu22HCGmz1NBiIdTnYHEBr2c8xwWP6LvqPxdXXfRIw+zt11ghNbXe1Qk0rXhqVA0voWmIqHDm6m92rmloIgzBgjjHl62vgfU6G0aVbA+mWva4SMbjG0EGYIIzB2hX3t0boOc2WnJv1nJrbLTjo2Osc3RUs7ztcKfapk8YyQlrtUvAOsSN0buayy4phLs6OUWzDTnH0iuUbG0ve0jITGf2gAmdgOqCs/8AFfzd6py8EHtlla05eqF6oI62ZkobCnKag0Qo9XE8kQWqJbkUyDMam7AllNuabQpyOL6p7I7vRSpPVVpPZHMei5ScoAvGvKjGuIAl9QaEhIb3uhtRss1JJLhGUGZ5ynL6YzyBnVB1KI+jA2iDGyPTYlUMBRLm1IZOZcMW3f8AH7rR3dYXtBx4WDeMjlpzEDwKXW6WVakgtPYM8JgO4DslNaLKmAObD3zmXZCIMkZ7480dkMbRw6OJERBM94KW1Tl8blRR6Tk4g9rR7AGEDUnPbpCscfVTlNNMWRtPtFNWWpzBAMZj0CVWv2z8bEdbnQ+PstM/hC2y6L2rq2iTulcp6TO0dyrawTnMI2vXplsU6eEiCTiLp0EQdFCoOIBYdS4T2p1bsy3pj/Z82LyZtyCBN4giTTaATOGToRplHNGdA6n+aN2ezl+JVhfyIcwxeNp4UbR5UisvQr4WgcFp7UIvG1f7Vo/9RWQbsRl0J2qbTz+N5VxGUKuc1MLonTOhbu0M7h6K6tZpVVh9zfRGJgV0asdftmh1cDBjxuLYkkAhH9IaNYdU6r1cB8AtJJ7QO8adlW9EbRhxty7RpzI2An9UT0uqSyltHWiDnlkeyNkcFzb/ADEt3o+62LBZSdloJ8abUrtV4TWGUbI/mCNqH/LbP/v/AP5tWVv21FjmluRg+Tyln22nTVMtRaOyYz9yy1nvysK9WXZAu+iNr43cUDU6R1gwQ4e19UbkJY65L6snNzXeOIFPXCTsXxVdVaC7IvAOTdPBRv696lOqGsIAwg6A6k/olt3VMVan98Fd6VO/xH4G+pTh1E9JK/1h/KExuK9qlVzg8ggNnQDOQszVB8/cnPRP2qn3f6gq0lfSvOsazmhzcIc4DsjQGE7/ALxqbx4BZywma7+b/wAydErLO8nOjwVi5gJ3+5WU3IemfmxzPoFYwpBdiXFXK6mBpKCtJjacjpH6IolJ78vAUW4tHExzG6dimopVaHzXh30muBka6EAiOJRNlJqU4LnbCCDBzG/nKUvvwPqU9+IzxBERPerWX0ymS3c48RBOs96WqILN1nbVqEbi4weBC4fei6NoDwHN0KD2d6VaRlrc3tlE3lTJePuM/KEHej/nD8bSjLVXzafsM/KFvz4o9q6FnJMacTkPFFC7i0TiaSQchJIzynKJyQzaikKuceahRpYblq1GgsGKWkjXZrl3FGdC2lt50w7WWT/OEBdV+VKBOGDIjOcuIghF9FK03jTdp7M6kTiG9XhrfBcndub/AJpaB9iv/wCsrFgwByW5vNv+b1hvbV86axFIucBAcYGwEoym4PagnNWNKrfrnrnO/VSBW86RVFkGf4WflCLCGouz/BT04MaPFXymGu6E9H6tdlR9JpfgNMFoicw8zBOmUd6p6W2WpTFNtRjqZFUSHAjODwg5blqP7G+uLbR1Jgg0CQYwES/EHZF04ZiNuqP/ALZaI6ig8uBebQA4CI9h3es7jN7LXJDX/wBNs3+9/Q1ZDpK32fxfmK2bQTYLKBr14j+RqyPTaqQ6DkYbw3rLLuNvTN1WksAA+kT5BTDXNfJHv3Sl5rlXV65ByO1Xyz2cXN/HaPtfuu9J87Qfut96eXRVL6THQ2S0SdsjI7OC5eNubTPbwydNSfRJbHuzTzooM6nIeq4/pENlMfHcuC/nYXEYW8hxCLUoXUZrO/H+ZOXJfcd6uc92Y9k7BvCdPvE/ACyzvKp0YU/4beblJpVHymdTKkyuEtlteCvKPWBcTG0LDfbKphpE6+cfHNLOmNAupSASBrySOje1Vnsvw8g0egXq171X+08uHENPuUruBJZm/Oa+znqIyVtrs5LnEkRnGY3wmPWnh/K39Fz5Ud4/lb+ivz5T/wCdMOjj4pwe7Of+Fe+0NGpHtbwkNotbjliPKYHgFGnTdEhp1GxKzfKpNBL3MVT3+pVtSpIZ9xvvVN7g9Znl/wAlWus2JtMyfYGziVt+rP2k16sJ0VIsfErpsvEqOF6q0VM026JVf8cz8Pqk9lsnaHtGN2qd9H7LhtjXzqdNT49yeOtjTV3x/rLxvDvNixllvMMZEMmNSXg788K2l9f61zb6hfM7SM1rjJtjnBFV8unfJ2xmZyldBVR2fG5TBVmpsnuH7IuUHZTn3BEygNB0arVabXPpvc0YqbHAOIkkPcJAOeTSuX3fT6xYx7nOw1RIJnMSJmUNdVGo6i7qy4jrGBzA3FJ6uqQ4kCRADsuJ3IOrTIqNnXrACM/QhYX7DXLfOrBl32Vx0FYE/wAjVmukFuD3kFtItgatJJ4ynd7H/KbP/uf0t3rIvaXuIgnLcM9iWSqCtdjY8RDGH7DI2aHtaJPaBn3laM2B86H4G4BRd0YdrrOfska56pTPXY1/DS5bWwU2NxCQ0AyQOaT9Ka01BByDdZ4qyhdL2HQj8JQ9tu8k5z3iEpnF+FJ+tIUhUOA8wr33fxVNajgbGswtJZU3Gwz6Lntv34P6gnzzpzCzvRx0OedcgPMFPnVQdsZ7Vh8n2VjODLZ3JLYrWevdmY+P38Eww5ak8v8AlLLTZz2g1p2HTZtzG1KFY0BtC8ldGkQ0e0fjmvILQ43fw9EPXs4b/wA/ovPtk6yUNXtCXi08nSQFB1UbkI61KAr8E/E/Mdi5LuPI9yBFdd67Io8T8gF/SXjl7/3V9mb80zLOPeUFelUkt5H4Kc3PSDqTZnb6rXX4Mv2cpWRx0CYULn2nwn1V9IxoPciWVOHmo0vakXcNgA5KdGx4KtN32gNeBV85ahQf7TD9sehRjOS2aX9/rNPixvosDaLtJaHNMn6vDgt/0i/1agd7GehSe6bK11MFzQYLhxycVv5eLOzbGFdBV96MArPAEAOcANmqGBWkSjSGf4WflCIlD09fwt9ArpTgaronUc2z1nNdhipRHPsVhy0J8UmtLXdcC7bV479dyfdCaD30Kwa2QH0S4zEdmoBl3lD39QwvpCIPW5+C5rfzXJNG99VIuigTlFT+lqT3XZgAXuMF2mkxx4mBktLTE2KyA/8AW/oCkbI36o5wE86rWyenaRMHuOcHw0Tim0ECNw3qbaQ0LR4BcYC3TTd+iztVJpZ8nBEEeSDtN2DcORCOZVlQe87lBkj7sp/VAP3QgrddVMjOm08h7loqjZ3JPeoLCNfiVePZZXhRdV1UYMNGukQUx/uln1R4Ia76stMgaoxtQ/GaL2J0466mEae5AuuFs5OOeyfQq622rKJHdmf2S8Wh20k/GRSMb/cI3u/mH6LiB+Xu3leSAPH8fGaqqnLT49698cVVVKtkEc0lea3ivPcu0geCZpshSFKdB3q6lZ2jMmT5K01BsI8k9HsN8haMyJPkiW1MgAqalQb1wVBvVaLYxtU71a2sd6AbWUxXRoGDax3q9pzbP1m9yW06yvZaSXMGUYhz1S9m03SM/wCZWU76bEpu18U43Of+Ypp0lP8AjbEd7As9RrYcQ+2/8xVZJ9kN6n55/wB93qhVbeLpquP2iqVpOk1Gkc/wjyVxQ1A+nvV5VE1/Qe0ltOtmRPV/1Km+quKpT/3D6JbcVpwtfxw+9dfWxVWfecf/ABKwv2XOmyrVcNhsxOyt/QFMVQdPVC3qCbBQA16w/lCX0qsADcIU5TlR5i4+aDtFUt0cSOZyQgtGpVDbXMpSHsUbSdZPif1UDaT9Y+JS+paIVZtSfiNmXyg/WPKT+qrr1XOHt9x7SX/KgufKuKfiNpurvbrA4gCF1t4u+sPALzLUOHiuVGMdtg79nepuNOZT+JPtJI4cAEO6oTrMBce0jQg8v0lQFeP3U6p7iUnivLvyo/VHjHkvI0S093gh61TYBPcI8VaaJPtabs10sAGwcE9I2Xmz55+GitAUqjgoNcrJaXFVlWMMqDiTogBqgUAFe6mVwUVQUwrqbOStp2VEMs43JU1Ap8lbZ2Q9v3m+oV7aQ3KQbmMohzfzBKG0HSd3z9idwIWbtFL5yoP+4/8AMU+6YzgszwJLA4+BbPkuULq+Ug1aJDsUOcNrTGcgZgcdFd5T0wlvHbPMqqUVfVEsrvaYkO2EEabxkhFc6RVdn/X1RCHofr6q+VQF2E5HuRVnbNVn4z4MchrvpF0hoJ00BPonV2XY7E97gWtp03zIjtOYQG89sLD9mn6n94j/AAVnH/cP5AlGEpxen/8ANZwf+qfyhAliWRhiwwqGUiAjpUApAA0yVQ+kRsTCoqw6VUIBgO7yXu5FPEKKolbJ3K5hXGlX03IDrXbwuPsgOf8AyrA9Wtcdnqloi51gM6+JMryadfwK6jSvKllSqBoTPn6KhwJ1J8PepNynP0lcPPuUkHeOK6xScFyeSD07i4+S9iO/yXATvXiUw4Z4KdKk45nTZxUrPQJzOnqi+t4BFp6VtYeCsDXcPNWNq8AphsqdmHLjwXXEwdJ/TNWupheDAnsaO7yaallp1G54HweT2yPMLP07E5ri6m51N2vZO1PbgvoUMTKrOsoPGFzdwmdmYIOYI0TUi7nDs2jCDsfSJdyLqdVoPOFet8ypvD5Zbnvq1ziJe9xzJzJMDU8ly2WN1MgPEEiRnOS+gW6z3XQ+c67G7c1gbs3ue4rA3xeYrVS5ohoyaOC0ibAVL3e9FMoEgmDA1MZDvQrTpy9603RYtqUzTxhrpORyBB4p74TpPotf3yZtQCkKhdh1e9oEA6hrgHa7QUReN/VbRDCGsZMCnTaGtzO4fBTW7f7O3wcLg8GNKlA+tRp8kxo9EqdmIqWiowYc20w9j3E73YCWtHes75W/4XNf7BdIjho0G7cbj5AJf153Ll93mK1UEDsMybs25lT1z3rO3ldiHWcFX1me33IlVVCEEpqSqy4jQK/rAuBnFMKS+RoqHEjYizTAzkqzqA4R4aJyjQAOPxCtE/ELlVhaYI+N6rgpkIa/4yVgnYEMzvUpI5ILQjHyXlWKvBeSARoO0LjxwXWYjvUXNO9TVRS7kvBvBTDN5UTO9Bvdyus9mxZkQPVds1EuzOnryRTn7AjYRc3uCgKasw7wutpyp2btKnvyROEbwqsELrRKAmGKXVKHVKWFLYTDFW6mDqAe5W4SuBqDYe9qcVnDiPQKhoTDpEyK7vwn/wAQl4XTj0xy7djTkfUqBkGQSDvCs+ryP5ivKiN7nvCq4Gaj8o2nimDnOOpceZJS65Bk7u96Zz4Llzt3pvj0hhPFNbKOy3VKi5NLA+Wwph1JwK41pOo0RDlWRwVJCPGeiuYBC6+mvCmjZIFiiGkHTJEGnuUY3o2aNSljGeRGhS6pkYOvJNQfBRtFlxj7Q0PuTlLRYHcVIO3ldczYciqzTjQqyWQN66q+uXkck4BvKg6j8fqu4wOe7d+6kK44eaQ7Uuo7z5q6z2LEeG3PyClRph54bTKPpRoMgEUOOo7BkFEURvVwAUsPJRpQcUZO1WikBqrg2BPgoGiTtQaLWKeBS6ojauhpQHRT4Bd6pSY3grjSjNAUvorjacKZeoFyDYzpQ3/EO5N/KlQTbpQPnz91voUqXRj0xy7Sd9H7p/MVFTfo37p/OVBVOip1cbcnZjZ6FMur4jxQFys+bedzm+YP7IsiVyfJ9m+HSzqxvHimtjpgNHHNJWDNaGlBAI0hLHk8kSxdwg/AVzaSl1Q3K9JDNp8V5zdyK6ngF7qwEaAIRvXjG0oh9MbvJdYBoQOCNDYVxA3KTag3hFOY3cPBRbSG5HiWw1ppB4ke0PNK3uOnuTxtMA/HgvWqxBwloE7ctVUg2zxqleRppjcPBeVeJbZ+mc1YF5eWaziyD5ruC5TcuLyi9nFtMqU5heXkBbUKlTPquryaVoOa8w9oLy8mF7dfBXu9leXkAM9QcF1eSNjOlH8f8LfelIXl5dOHTHLtOpo37p/MVBeXlUS0Vw/wavNqtXl5cvyfZ04dJJ3d38Md/quLynAZD6f6K1dXloh0rwGS8vICqoF4BeXkyceMyq3ry8gIBXUF5eTFDWhgxHIfAXl5eWiX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data:image/jpeg;base64,/9j/4AAQSkZJRgABAQAAAQABAAD/2wCEAAkGBhQSERUUEhQVFBQWFRQUFBQYFRUVFBcXFxQVFBQUFRQXHCYeFxkjGRQUHy8gIycpLCwsFR4xNTAqNSYrLCkBCQoKDgwOGg8PFykcHBwsKSkpKSkpLCksKSkpKSksLCkpLCwsKSwpLCwpKSwsLCkpKSkpLCwpLCwpKSksLCk1LP/AABEIAMIBAwMBIgACEQEDEQH/xAAbAAACAwEBAQAAAAAAAAAAAAAEBQIDBgEAB//EAEYQAAEDAQUEBwMKAwcFAQEAAAEAAhEDBAUSITFBUWFxBhMigZGhsTLB8BQjQlJicoKy0eEzksIHFSQlNXPxU2Ois9LDNP/EABgBAAMBAQAAAAAAAAAAAAAAAAABAgME/8QAJBEBAQACAgICAwADAQAAAAAAAAECESExEkEDMiJCUWGB4RP/2gAMAwEAAhEDEQA/APklOtGoCIpNbq2BwIkfsmV69Da9EEluJuwt154T2vJJC0jgsdy9NTFtQfSGHj9HxV9JuSW07YRrmERRrD6Jw8NR4bO5TYYwoimPY5pe+v2m4hGZz2aHamFN3s81JlFRvzh+9719Luu6LP8AIab6rnNLjW7UgNxNd2MzpIBbu13L5rW/iH73vX0ew260GwCn1IfQaS/HGbMTy05jSTIzzW86ZUkY1uIRMTM5O7M5wNCdm5aK4b7o2a1te2DTFN4LXSIMEDM6k8AAJIyGi1tlrBjmsoy0gkghxcwNObm59jPacigDb29Y1xaQWyHiQ505zmQROZ1S6JuqdTri6ozDhyAzEDtj2ZjsjLUbUyvGx9VTdSc6XnC6BENM4TiI0yOQ4rH2a8bQ6mML3GgOywYQO1m7CIz0bw8E5d0ia+zinTBIc9jnPPtGAdZHLwSs1ycuzB14EOZ2iSzrXOyLDJdAIIE+xB25L153hSeQGNDRILpaJJwxIMT+6WVKxc972tDJEAYiY7IEgk6mD4rzbvqOIMHNwzzgkiNTtU229HpiKbsz8b1ZiQwdBI+NqsDl0zpnS3o875s8x6JsHJLcLuwe70TTFkgGN3fdDu3S1jLN29FVanYpZU9K+Wo0OmXiudHbvbUa4uJGFzHCAD7IcRqRGqctupmQc58NxBsNbJDtru1kY3SuP5Ps2xvBHY3ltRxbgON1AECch1WwQiBbKmGcLPYafpa44OzSEzF2sY6WOcfZBxBoyaCBEE7yrPk+XdHmoMr694JybrVH0tgluxOrGCWs3kN9EO6z5a7T5hL76v8AFnpYQZeRHuR3wKvv++20mdWwyTAcd5mI5eqxNTE55J2xJ8VRTtT6tRpcci4euxW3zaXNeGU9cOZ2DMrWTSE6lYMIAzdGQQ1qspIlxlxnkMtFXQlucy7a7aibOS45mcj6I3yrx1AF1Mh8feRds1+NwStsi0Og7/QIupX2e0d36nYnl2Mek7N22btCP0UaTu12RMZTsHeoUWRT7Z0wiBp371Y22yclKhpYfrHuAheQjqp3ryQfTbwtwaCatIZAmZBj4PqvnlvaypUc7KCTwjhOpK31qv3C3t0nQcs4g5nLjksR0kcxzusoCBoW6ZnaBs0z5qPbnLKlxAzhcG9mQHHU7QCB6gIO3XLWpQXsc0HMOjsn8QyTa6KoYZc3EYyadAcgDHxqt7YHVHUwXkAH6GERhjTPatJlYvb5Gy0uHFGWe1DswcOemzXyX0C9uiFmqgnD1bszLMh3t09Fib16POoFpBxNxaxBHMJ7lUBqmXk8V9MuO8bRTsFEA0jRqPqBrHCXFwe4c8iyctMl8wGRX1TovYXV7uZ1bQ+rSc9zZAcQA6o7CGnKXF4M/ZO7Lq+LGVj8mWo2Vhtrw14IoNZgNSoaTZeQQYOYcJ0y3EZrDdJLtoUrbRD+y19PG+XNxS7Ee0YIb4aZ5J42w3w6k0OimxjmscG4A4sENLsJOkDZExks30us7fltJrqjHtc0iWQ1gdicM3OcZ7WbnEka6wtc5NcT2xwyu9Wmlg6R2WzOe5tOtRJLQ5pDX0iCwFzQ5rjhJHaGW3TLKuxdKWGnYmDC9rTWDqYEP7ILKZJ00c0iVkLOxjXupVnuOE5MDmlhe0w0OnQagkbNEDf93Gz1iwOb7DKnZdIAeAQMWROUeKjyutqmPPbX2fpQajhgEvqPMBrRGZgBvmo2zprUpPcx5c1zXEFmWTmnPKcsws3Tvi09WyixwwUyKjMIaHNcMQHaAmZJ3pVa67i8l5lxOcwc9pPmsspNcNZv2aNqSSd/7q4FC0R6D3q+VUFLbjPYPd6JnKU3Ieye70TOUwPu+/vk7SIPag+GW7iu1OnRGw+X/wApRaYgTuS+s0cVz5SbaycNC/p+fqu8R/8AKvHTcwMjqd2wxuWOp0g5wG8wm19Mwlg0GAQEvGBprF0q60GQcj7uAS+0Xcyq8ucXknU5+GmQS/o99LmE9CcmiAi7qYIjEIIzz2dysr2Om4gnEMoyB/RFLhARowP92Ut7vjuXKdhY1xLS72SIOnojoXg3XkjQtI/7oYaheXOEzMemi7Uu1gyaSPjkmoYjLNdwObvBGQjJV7uOGG4nEublEnbuTa6ehVV8F8Uxxzd/KPfC2VKi1jBhaBpnt03oik9Rs9lLOhtCM8ZO/EBPdC8m5leQW6BtV5PYzFUY14ImMJa4TsLXTCyt+Gg+m51EYXTi1IgQNm0rZPr4cjSMZDYQBy3cllb9slFwLqWRw4QwAATnGWslQyZu5qjhVhsEyAZyne0HZOkr6DYbYSIGYGUEwRGuUbOC+d3TZAXdskARkAS45wRw0Oq2l2Na0DE/C4SC3Fpz3HlvVVR3WqZHkfRZu8xiafjYnlWpkeR9EjtJy+NyjLteLEv1W46L3vbKNECgwlheXYmtDn5TiwzlAl+u87ssRV9orUXLetqp03CgQGAnFOGO0BMh2R79668MvH/jPPHbTWK9rVa62GripURLqjnucThg9nDIiZ0aATvSLpjbab6lIUMm06RaTGrnFxfAOYEk5ahCWTpZWpuL5xvIc0FxOFocIJY1pEHIeG1AkCaYHac6MQM6nYdqeXy7x1EYfFrLdDMtOEOY6HNccxAnWcnDPVQw4qpEk9kDtZnIYWjuEeCLdYMRLQADrGh5QiuhF39ZeFNr9hGIHgZWctt5a6npqbv6OWeyUxWtjnBzhibRbGKDoXucCGTuAJ4hH0umFnDSaVhc+mMi93X1W8iZw9yTXyTary6t57AcSeAEucf5QB3pFbrwfaXlxcWUgcNKm3JrWjIQE/I9HF7dOLK+Ys9OnwFOPWVn6dtbUktECdFnq1MucRuPvTSwswthaTf9TULp7IP4fMSm93XpZh/GxGDoDHmkVidkeTfyhBVWQ6UXoo+m3f0hsMdmyF8anrKxjnAgIylRu22HCGmz1NBiIdTnYHEBr2c8xwWP6LvqPxdXXfRIw+zt11ghNbXe1Qk0rXhqVA0voWmIqHDm6m92rmloIgzBgjjHl62vgfU6G0aVbA+mWva4SMbjG0EGYIIzB2hX3t0boOc2WnJv1nJrbLTjo2Osc3RUs7ztcKfapk8YyQlrtUvAOsSN0buayy4phLs6OUWzDTnH0iuUbG0ve0jITGf2gAmdgOqCs/8AFfzd6py8EHtlla05eqF6oI62ZkobCnKag0Qo9XE8kQWqJbkUyDMam7AllNuabQpyOL6p7I7vRSpPVVpPZHMei5ScoAvGvKjGuIAl9QaEhIb3uhtRss1JJLhGUGZ5ynL6YzyBnVB1KI+jA2iDGyPTYlUMBRLm1IZOZcMW3f8AH7rR3dYXtBx4WDeMjlpzEDwKXW6WVakgtPYM8JgO4DslNaLKmAObD3zmXZCIMkZ7480dkMbRw6OJERBM94KW1Tl8blRR6Tk4g9rR7AGEDUnPbpCscfVTlNNMWRtPtFNWWpzBAMZj0CVWv2z8bEdbnQ+PstM/hC2y6L2rq2iTulcp6TO0dyrawTnMI2vXplsU6eEiCTiLp0EQdFCoOIBYdS4T2p1bsy3pj/Z82LyZtyCBN4giTTaATOGToRplHNGdA6n+aN2ezl+JVhfyIcwxeNp4UbR5UisvQr4WgcFp7UIvG1f7Vo/9RWQbsRl0J2qbTz+N5VxGUKuc1MLonTOhbu0M7h6K6tZpVVh9zfRGJgV0asdftmh1cDBjxuLYkkAhH9IaNYdU6r1cB8AtJJ7QO8adlW9EbRhxty7RpzI2An9UT0uqSyltHWiDnlkeyNkcFzb/ADEt3o+62LBZSdloJ8abUrtV4TWGUbI/mCNqH/LbP/v/AP5tWVv21FjmluRg+Tyln22nTVMtRaOyYz9yy1nvysK9WXZAu+iNr43cUDU6R1gwQ4e19UbkJY65L6snNzXeOIFPXCTsXxVdVaC7IvAOTdPBRv696lOqGsIAwg6A6k/olt3VMVan98Fd6VO/xH4G+pTh1E9JK/1h/KExuK9qlVzg8ggNnQDOQszVB8/cnPRP2qn3f6gq0lfSvOsazmhzcIc4DsjQGE7/ALxqbx4BZywma7+b/wAydErLO8nOjwVi5gJ3+5WU3IemfmxzPoFYwpBdiXFXK6mBpKCtJjacjpH6IolJ78vAUW4tHExzG6dimopVaHzXh30muBka6EAiOJRNlJqU4LnbCCDBzG/nKUvvwPqU9+IzxBERPerWX0ymS3c48RBOs96WqILN1nbVqEbi4weBC4fei6NoDwHN0KD2d6VaRlrc3tlE3lTJePuM/KEHej/nD8bSjLVXzafsM/KFvz4o9q6FnJMacTkPFFC7i0TiaSQchJIzynKJyQzaikKuceahRpYblq1GgsGKWkjXZrl3FGdC2lt50w7WWT/OEBdV+VKBOGDIjOcuIghF9FK03jTdp7M6kTiG9XhrfBcndub/AJpaB9iv/wCsrFgwByW5vNv+b1hvbV86axFIucBAcYGwEoym4PagnNWNKrfrnrnO/VSBW86RVFkGf4WflCLCGouz/BT04MaPFXymGu6E9H6tdlR9JpfgNMFoicw8zBOmUd6p6W2WpTFNtRjqZFUSHAjODwg5blqP7G+uLbR1Jgg0CQYwES/EHZF04ZiNuqP/ALZaI6ig8uBebQA4CI9h3es7jN7LXJDX/wBNs3+9/Q1ZDpK32fxfmK2bQTYLKBr14j+RqyPTaqQ6DkYbw3rLLuNvTN1WksAA+kT5BTDXNfJHv3Sl5rlXV65ByO1Xyz2cXN/HaPtfuu9J87Qfut96eXRVL6THQ2S0SdsjI7OC5eNubTPbwydNSfRJbHuzTzooM6nIeq4/pENlMfHcuC/nYXEYW8hxCLUoXUZrO/H+ZOXJfcd6uc92Y9k7BvCdPvE/ACyzvKp0YU/4beblJpVHymdTKkyuEtlteCvKPWBcTG0LDfbKphpE6+cfHNLOmNAupSASBrySOje1Vnsvw8g0egXq171X+08uHENPuUruBJZm/Oa+znqIyVtrs5LnEkRnGY3wmPWnh/K39Fz5Ud4/lb+ivz5T/wCdMOjj4pwe7Of+Fe+0NGpHtbwkNotbjliPKYHgFGnTdEhp1GxKzfKpNBL3MVT3+pVtSpIZ9xvvVN7g9Znl/wAlWus2JtMyfYGziVt+rP2k16sJ0VIsfErpsvEqOF6q0VM026JVf8cz8Pqk9lsnaHtGN2qd9H7LhtjXzqdNT49yeOtjTV3x/rLxvDvNixllvMMZEMmNSXg788K2l9f61zb6hfM7SM1rjJtjnBFV8unfJ2xmZyldBVR2fG5TBVmpsnuH7IuUHZTn3BEygNB0arVabXPpvc0YqbHAOIkkPcJAOeTSuX3fT6xYx7nOw1RIJnMSJmUNdVGo6i7qy4jrGBzA3FJ6uqQ4kCRADsuJ3IOrTIqNnXrACM/QhYX7DXLfOrBl32Vx0FYE/wAjVmukFuD3kFtItgatJJ4ynd7H/KbP/uf0t3rIvaXuIgnLcM9iWSqCtdjY8RDGH7DI2aHtaJPaBn3laM2B86H4G4BRd0YdrrOfska56pTPXY1/DS5bWwU2NxCQ0AyQOaT9Ka01BByDdZ4qyhdL2HQj8JQ9tu8k5z3iEpnF+FJ+tIUhUOA8wr33fxVNajgbGswtJZU3Gwz6Lntv34P6gnzzpzCzvRx0OedcgPMFPnVQdsZ7Vh8n2VjODLZ3JLYrWevdmY+P38Eww5ak8v8AlLLTZz2g1p2HTZtzG1KFY0BtC8ldGkQ0e0fjmvILQ43fw9EPXs4b/wA/ovPtk6yUNXtCXi08nSQFB1UbkI61KAr8E/E/Mdi5LuPI9yBFdd67Io8T8gF/SXjl7/3V9mb80zLOPeUFelUkt5H4Kc3PSDqTZnb6rXX4Mv2cpWRx0CYULn2nwn1V9IxoPciWVOHmo0vakXcNgA5KdGx4KtN32gNeBV85ahQf7TD9sehRjOS2aX9/rNPixvosDaLtJaHNMn6vDgt/0i/1agd7GehSe6bK11MFzQYLhxycVv5eLOzbGFdBV96MArPAEAOcANmqGBWkSjSGf4WflCIlD09fwt9ArpTgaronUc2z1nNdhipRHPsVhy0J8UmtLXdcC7bV479dyfdCaD30Kwa2QH0S4zEdmoBl3lD39QwvpCIPW5+C5rfzXJNG99VIuigTlFT+lqT3XZgAXuMF2mkxx4mBktLTE2KyA/8AW/oCkbI36o5wE86rWyenaRMHuOcHw0Tim0ECNw3qbaQ0LR4BcYC3TTd+iztVJpZ8nBEEeSDtN2DcORCOZVlQe87lBkj7sp/VAP3QgrddVMjOm08h7loqjZ3JPeoLCNfiVePZZXhRdV1UYMNGukQUx/uln1R4Ia76stMgaoxtQ/GaL2J0466mEae5AuuFs5OOeyfQq622rKJHdmf2S8Wh20k/GRSMb/cI3u/mH6LiB+Xu3leSAPH8fGaqqnLT49698cVVVKtkEc0lea3ivPcu0geCZpshSFKdB3q6lZ2jMmT5K01BsI8k9HsN8haMyJPkiW1MgAqalQb1wVBvVaLYxtU71a2sd6AbWUxXRoGDax3q9pzbP1m9yW06yvZaSXMGUYhz1S9m03SM/wCZWU76bEpu18U43Of+Ypp0lP8AjbEd7As9RrYcQ+2/8xVZJ9kN6n55/wB93qhVbeLpquP2iqVpOk1Gkc/wjyVxQ1A+nvV5VE1/Qe0ltOtmRPV/1Km+quKpT/3D6JbcVpwtfxw+9dfWxVWfecf/ABKwv2XOmyrVcNhsxOyt/QFMVQdPVC3qCbBQA16w/lCX0qsADcIU5TlR5i4+aDtFUt0cSOZyQgtGpVDbXMpSHsUbSdZPif1UDaT9Y+JS+paIVZtSfiNmXyg/WPKT+qrr1XOHt9x7SX/KgufKuKfiNpurvbrA4gCF1t4u+sPALzLUOHiuVGMdtg79nepuNOZT+JPtJI4cAEO6oTrMBce0jQg8v0lQFeP3U6p7iUnivLvyo/VHjHkvI0S093gh61TYBPcI8VaaJPtabs10sAGwcE9I2Xmz55+GitAUqjgoNcrJaXFVlWMMqDiTogBqgUAFe6mVwUVQUwrqbOStp2VEMs43JU1Ap8lbZ2Q9v3m+oV7aQ3KQbmMohzfzBKG0HSd3z9idwIWbtFL5yoP+4/8AMU+6YzgszwJLA4+BbPkuULq+Ug1aJDsUOcNrTGcgZgcdFd5T0wlvHbPMqqUVfVEsrvaYkO2EEabxkhFc6RVdn/X1RCHofr6q+VQF2E5HuRVnbNVn4z4MchrvpF0hoJ00BPonV2XY7E97gWtp03zIjtOYQG89sLD9mn6n94j/AAVnH/cP5AlGEpxen/8ANZwf+qfyhAliWRhiwwqGUiAjpUApAA0yVQ+kRsTCoqw6VUIBgO7yXu5FPEKKolbJ3K5hXGlX03IDrXbwuPsgOf8AyrA9Wtcdnqloi51gM6+JMryadfwK6jSvKllSqBoTPn6KhwJ1J8PepNynP0lcPPuUkHeOK6xScFyeSD07i4+S9iO/yXATvXiUw4Z4KdKk45nTZxUrPQJzOnqi+t4BFp6VtYeCsDXcPNWNq8AphsqdmHLjwXXEwdJ/TNWupheDAnsaO7yaallp1G54HweT2yPMLP07E5ri6m51N2vZO1PbgvoUMTKrOsoPGFzdwmdmYIOYI0TUi7nDs2jCDsfSJdyLqdVoPOFet8ypvD5Zbnvq1ziJe9xzJzJMDU8ly2WN1MgPEEiRnOS+gW6z3XQ+c67G7c1gbs3ue4rA3xeYrVS5ohoyaOC0ibAVL3e9FMoEgmDA1MZDvQrTpy9603RYtqUzTxhrpORyBB4p74TpPotf3yZtQCkKhdh1e9oEA6hrgHa7QUReN/VbRDCGsZMCnTaGtzO4fBTW7f7O3wcLg8GNKlA+tRp8kxo9EqdmIqWiowYc20w9j3E73YCWtHes75W/4XNf7BdIjho0G7cbj5AJf153Ll93mK1UEDsMybs25lT1z3rO3ldiHWcFX1me33IlVVCEEpqSqy4jQK/rAuBnFMKS+RoqHEjYizTAzkqzqA4R4aJyjQAOPxCtE/ELlVhaYI+N6rgpkIa/4yVgnYEMzvUpI5ILQjHyXlWKvBeSARoO0LjxwXWYjvUXNO9TVRS7kvBvBTDN5UTO9Bvdyus9mxZkQPVds1EuzOnryRTn7AjYRc3uCgKasw7wutpyp2btKnvyROEbwqsELrRKAmGKXVKHVKWFLYTDFW6mDqAe5W4SuBqDYe9qcVnDiPQKhoTDpEyK7vwn/wAQl4XTj0xy7djTkfUqBkGQSDvCs+ryP5ivKiN7nvCq4Gaj8o2nimDnOOpceZJS65Bk7u96Zz4Llzt3pvj0hhPFNbKOy3VKi5NLA+Wwph1JwK41pOo0RDlWRwVJCPGeiuYBC6+mvCmjZIFiiGkHTJEGnuUY3o2aNSljGeRGhS6pkYOvJNQfBRtFlxj7Q0PuTlLRYHcVIO3ldczYciqzTjQqyWQN66q+uXkck4BvKg6j8fqu4wOe7d+6kK44eaQ7Uuo7z5q6z2LEeG3PyClRph54bTKPpRoMgEUOOo7BkFEURvVwAUsPJRpQcUZO1WikBqrg2BPgoGiTtQaLWKeBS6ojauhpQHRT4Bd6pSY3grjSjNAUvorjacKZeoFyDYzpQ3/EO5N/KlQTbpQPnz91voUqXRj0xy7Sd9H7p/MVFTfo37p/OVBVOip1cbcnZjZ6FMur4jxQFys+bedzm+YP7IsiVyfJ9m+HSzqxvHimtjpgNHHNJWDNaGlBAI0hLHk8kSxdwg/AVzaSl1Q3K9JDNp8V5zdyK6ngF7qwEaAIRvXjG0oh9MbvJdYBoQOCNDYVxA3KTag3hFOY3cPBRbSG5HiWw1ppB4ke0PNK3uOnuTxtMA/HgvWqxBwloE7ctVUg2zxqleRppjcPBeVeJbZ+mc1YF5eWaziyD5ruC5TcuLyi9nFtMqU5heXkBbUKlTPquryaVoOa8w9oLy8mF7dfBXu9leXkAM9QcF1eSNjOlH8f8LfelIXl5dOHTHLtOpo37p/MVBeXlUS0Vw/wavNqtXl5cvyfZ04dJJ3d38Md/quLynAZD6f6K1dXloh0rwGS8vICqoF4BeXkyceMyq3ry8gIBXUF5eTFDWhgxHIfAXl5eWiX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So what’s all this psychology stuff have to do with designing games?</a:t>
            </a:r>
          </a:p>
          <a:p>
            <a:endParaRPr lang="en-US" dirty="0"/>
          </a:p>
          <a:p>
            <a:r>
              <a:rPr lang="en-US" dirty="0" smtClean="0"/>
              <a:t>Remember, as a game designer, it’s your job to create the experience for your players.  </a:t>
            </a:r>
          </a:p>
          <a:p>
            <a:endParaRPr lang="en-US" dirty="0"/>
          </a:p>
          <a:p>
            <a:r>
              <a:rPr lang="en-US" dirty="0" smtClean="0"/>
              <a:t>In order to do that, you have to understand their biases and how they’re going to react to your game.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37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Synergy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whole is greater than the sum of its parts (1+1=3)</a:t>
            </a:r>
          </a:p>
          <a:p>
            <a:endParaRPr lang="en-US" dirty="0" smtClean="0"/>
          </a:p>
          <a:p>
            <a:r>
              <a:rPr lang="en-US" dirty="0" smtClean="0"/>
              <a:t>In games, this is accomplished by combing parts of </a:t>
            </a:r>
            <a:r>
              <a:rPr lang="en-US" dirty="0" err="1" smtClean="0"/>
              <a:t>gameplay</a:t>
            </a:r>
            <a:r>
              <a:rPr lang="en-US" dirty="0" smtClean="0"/>
              <a:t> that already exist into a larger, more cohesive (powerful) experience</a:t>
            </a:r>
          </a:p>
          <a:p>
            <a:endParaRPr lang="en-US" dirty="0" smtClean="0"/>
          </a:p>
          <a:p>
            <a:r>
              <a:rPr lang="en-US" dirty="0" smtClean="0"/>
              <a:t>Think of synergy like a list of ingredients (basic mechanics) and allowing the player to mix to come up with something better than the individual components.</a:t>
            </a:r>
          </a:p>
          <a:p>
            <a:endParaRPr lang="en-US" dirty="0" smtClean="0"/>
          </a:p>
          <a:p>
            <a:r>
              <a:rPr lang="en-US" dirty="0" smtClean="0"/>
              <a:t>This is how you can have two different games with the same mechanics and drastically different experiences.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Synergy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implement: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Allow players to combine character movements/actions</a:t>
            </a:r>
          </a:p>
          <a:p>
            <a:pPr lvl="2"/>
            <a:r>
              <a:rPr lang="en-US" dirty="0" smtClean="0"/>
              <a:t>Fighting games – basic melee attacks can combine into more powerful moves</a:t>
            </a:r>
          </a:p>
          <a:p>
            <a:pPr lvl="2"/>
            <a:r>
              <a:rPr lang="en-US" dirty="0" smtClean="0"/>
              <a:t>Platform games – coming running &amp; jumping or allow those mechanics to interact with the environment in different ways.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Crafting </a:t>
            </a:r>
          </a:p>
          <a:p>
            <a:pPr lvl="2"/>
            <a:r>
              <a:rPr lang="en-US" dirty="0" smtClean="0"/>
              <a:t>Allow players to take basic items from the world and combine them</a:t>
            </a:r>
          </a:p>
          <a:p>
            <a:pPr lvl="2"/>
            <a:r>
              <a:rPr lang="en-US" dirty="0" smtClean="0"/>
              <a:t>Is </a:t>
            </a:r>
            <a:r>
              <a:rPr lang="en-US" dirty="0" err="1" smtClean="0"/>
              <a:t>Minecraft</a:t>
            </a:r>
            <a:r>
              <a:rPr lang="en-US" dirty="0" smtClean="0"/>
              <a:t> an example of synergy?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Game Design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Most of these principles are common sense</a:t>
            </a:r>
          </a:p>
          <a:p>
            <a:endParaRPr lang="en-US" dirty="0" smtClean="0"/>
          </a:p>
          <a:p>
            <a:r>
              <a:rPr lang="en-US" dirty="0" smtClean="0"/>
              <a:t>So why are we going over them?</a:t>
            </a:r>
          </a:p>
          <a:p>
            <a:endParaRPr lang="en-US" dirty="0"/>
          </a:p>
          <a:p>
            <a:pPr lvl="1"/>
            <a:r>
              <a:rPr lang="en-US" dirty="0" smtClean="0"/>
              <a:t>1 – People (game designers) don’t always do what is common sense.  You would think they do because it’s common sense, but you’d be surprised how often they don’t.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2 – It’s important to have specific reasons (and research) behind the decisions you’re making for your game.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03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Affordance cues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The physical qualities of UI elements communicate how a player should interact with them.</a:t>
            </a:r>
          </a:p>
          <a:p>
            <a:endParaRPr lang="en-US" dirty="0" smtClean="0"/>
          </a:p>
          <a:p>
            <a:r>
              <a:rPr lang="en-US" dirty="0" smtClean="0"/>
              <a:t>On which side would 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you push/pull?</a:t>
            </a:r>
          </a:p>
          <a:p>
            <a:endParaRPr lang="en-US" dirty="0"/>
          </a:p>
          <a:p>
            <a:r>
              <a:rPr lang="en-US" dirty="0" smtClean="0"/>
              <a:t>Environment &amp; Puzzles with appropriate affordance cues draws the player in and makes their interaction &amp; engagement effortless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AutoShape 2" descr="data:image/jpeg;base64,/9j/4AAQSkZJRgABAQAAAQABAAD/2wCEAAkGBhQSERUUEhQVFBQWFRQUFBQYFRUVFBcXFxQVFBQUFRQXHCYeFxkjGRQUHy8gIycpLCwsFR4xNTAqNSYrLCkBCQoKDgwOGg8PFykcHBwsKSkpKSkpLCksKSkpKSksLCkpLCwsKSwpLCwpKSwsLCkpKSkpLCwpLCwpKSksLCk1LP/AABEIAMIBAwMBIgACEQEDEQH/xAAbAAACAwEBAQAAAAAAAAAAAAAEBQIDBgEAB//EAEYQAAEDAQUEBwMKAwcFAQEAAAEAAhEDBAUSITFBUWFxBhMigZGhsTLB8BQjQlJicoKy0eEzksIHFSQlNXPxU2Ois9LDNP/EABgBAAMBAQAAAAAAAAAAAAAAAAABAgME/8QAJBEBAQACAgICAwADAQAAAAAAAAECESExEkEDMiJCUWGB4RP/2gAMAwEAAhEDEQA/APklOtGoCIpNbq2BwIkfsmV69Da9EEluJuwt154T2vJJC0jgsdy9NTFtQfSGHj9HxV9JuSW07YRrmERRrD6Jw8NR4bO5TYYwoimPY5pe+v2m4hGZz2aHamFN3s81JlFRvzh+9719Luu6LP8AIab6rnNLjW7UgNxNd2MzpIBbu13L5rW/iH73vX0ew260GwCn1IfQaS/HGbMTy05jSTIzzW86ZUkY1uIRMTM5O7M5wNCdm5aK4b7o2a1te2DTFN4LXSIMEDM6k8AAJIyGi1tlrBjmsoy0gkghxcwNObm59jPacigDb29Y1xaQWyHiQ505zmQROZ1S6JuqdTri6ozDhyAzEDtj2ZjsjLUbUyvGx9VTdSc6XnC6BENM4TiI0yOQ4rH2a8bQ6mML3GgOywYQO1m7CIz0bw8E5d0ia+zinTBIc9jnPPtGAdZHLwSs1ycuzB14EOZ2iSzrXOyLDJdAIIE+xB25L153hSeQGNDRILpaJJwxIMT+6WVKxc972tDJEAYiY7IEgk6mD4rzbvqOIMHNwzzgkiNTtU229HpiKbsz8b1ZiQwdBI+NqsDl0zpnS3o875s8x6JsHJLcLuwe70TTFkgGN3fdDu3S1jLN29FVanYpZU9K+Wo0OmXiudHbvbUa4uJGFzHCAD7IcRqRGqctupmQc58NxBsNbJDtru1kY3SuP5Ps2xvBHY3ltRxbgON1AECch1WwQiBbKmGcLPYafpa44OzSEzF2sY6WOcfZBxBoyaCBEE7yrPk+XdHmoMr694JybrVH0tgluxOrGCWs3kN9EO6z5a7T5hL76v8AFnpYQZeRHuR3wKvv++20mdWwyTAcd5mI5eqxNTE55J2xJ8VRTtT6tRpcci4euxW3zaXNeGU9cOZ2DMrWTSE6lYMIAzdGQQ1qspIlxlxnkMtFXQlucy7a7aibOS45mcj6I3yrx1AF1Mh8feRds1+NwStsi0Og7/QIupX2e0d36nYnl2Mek7N22btCP0UaTu12RMZTsHeoUWRT7Z0wiBp371Y22yclKhpYfrHuAheQjqp3ryQfTbwtwaCatIZAmZBj4PqvnlvaypUc7KCTwjhOpK31qv3C3t0nQcs4g5nLjksR0kcxzusoCBoW6ZnaBs0z5qPbnLKlxAzhcG9mQHHU7QCB6gIO3XLWpQXsc0HMOjsn8QyTa6KoYZc3EYyadAcgDHxqt7YHVHUwXkAH6GERhjTPatJlYvb5Gy0uHFGWe1DswcOemzXyX0C9uiFmqgnD1bszLMh3t09Fib16POoFpBxNxaxBHMJ7lUBqmXk8V9MuO8bRTsFEA0jRqPqBrHCXFwe4c8iyctMl8wGRX1TovYXV7uZ1bQ+rSc9zZAcQA6o7CGnKXF4M/ZO7Lq+LGVj8mWo2Vhtrw14IoNZgNSoaTZeQQYOYcJ0y3EZrDdJLtoUrbRD+y19PG+XNxS7Ee0YIb4aZ5J42w3w6k0OimxjmscG4A4sENLsJOkDZExks30us7fltJrqjHtc0iWQ1gdicM3OcZ7WbnEka6wtc5NcT2xwyu9Wmlg6R2WzOe5tOtRJLQ5pDX0iCwFzQ5rjhJHaGW3TLKuxdKWGnYmDC9rTWDqYEP7ILKZJ00c0iVkLOxjXupVnuOE5MDmlhe0w0OnQagkbNEDf93Gz1iwOb7DKnZdIAeAQMWROUeKjyutqmPPbX2fpQajhgEvqPMBrRGZgBvmo2zprUpPcx5c1zXEFmWTmnPKcsws3Tvi09WyixwwUyKjMIaHNcMQHaAmZJ3pVa67i8l5lxOcwc9pPmsspNcNZv2aNqSSd/7q4FC0R6D3q+VUFLbjPYPd6JnKU3Ieye70TOUwPu+/vk7SIPag+GW7iu1OnRGw+X/wApRaYgTuS+s0cVz5SbaycNC/p+fqu8R/8AKvHTcwMjqd2wxuWOp0g5wG8wm19Mwlg0GAQEvGBprF0q60GQcj7uAS+0Xcyq8ucXknU5+GmQS/o99LmE9CcmiAi7qYIjEIIzz2dysr2Om4gnEMoyB/RFLhARowP92Ut7vjuXKdhY1xLS72SIOnojoXg3XkjQtI/7oYaheXOEzMemi7Uu1gyaSPjkmoYjLNdwObvBGQjJV7uOGG4nEublEnbuTa6ehVV8F8Uxxzd/KPfC2VKi1jBhaBpnt03oik9Rs9lLOhtCM8ZO/EBPdC8m5leQW6BtV5PYzFUY14ImMJa4TsLXTCyt+Gg+m51EYXTi1IgQNm0rZPr4cjSMZDYQBy3cllb9slFwLqWRw4QwAATnGWslQyZu5qjhVhsEyAZyne0HZOkr6DYbYSIGYGUEwRGuUbOC+d3TZAXdskARkAS45wRw0Oq2l2Na0DE/C4SC3Fpz3HlvVVR3WqZHkfRZu8xiafjYnlWpkeR9EjtJy+NyjLteLEv1W46L3vbKNECgwlheXYmtDn5TiwzlAl+u87ssRV9orUXLetqp03CgQGAnFOGO0BMh2R79668MvH/jPPHbTWK9rVa62GripURLqjnucThg9nDIiZ0aATvSLpjbab6lIUMm06RaTGrnFxfAOYEk5ahCWTpZWpuL5xvIc0FxOFocIJY1pEHIeG1AkCaYHac6MQM6nYdqeXy7x1EYfFrLdDMtOEOY6HNccxAnWcnDPVQw4qpEk9kDtZnIYWjuEeCLdYMRLQADrGh5QiuhF39ZeFNr9hGIHgZWctt5a6npqbv6OWeyUxWtjnBzhibRbGKDoXucCGTuAJ4hH0umFnDSaVhc+mMi93X1W8iZw9yTXyTary6t57AcSeAEucf5QB3pFbrwfaXlxcWUgcNKm3JrWjIQE/I9HF7dOLK+Ys9OnwFOPWVn6dtbUktECdFnq1MucRuPvTSwswthaTf9TULp7IP4fMSm93XpZh/GxGDoDHmkVidkeTfyhBVWQ6UXoo+m3f0hsMdmyF8anrKxjnAgIylRu22HCGmz1NBiIdTnYHEBr2c8xwWP6LvqPxdXXfRIw+zt11ghNbXe1Qk0rXhqVA0voWmIqHDm6m92rmloIgzBgjjHl62vgfU6G0aVbA+mWva4SMbjG0EGYIIzB2hX3t0boOc2WnJv1nJrbLTjo2Osc3RUs7ztcKfapk8YyQlrtUvAOsSN0buayy4phLs6OUWzDTnH0iuUbG0ve0jITGf2gAmdgOqCs/8AFfzd6py8EHtlla05eqF6oI62ZkobCnKag0Qo9XE8kQWqJbkUyDMam7AllNuabQpyOL6p7I7vRSpPVVpPZHMei5ScoAvGvKjGuIAl9QaEhIb3uhtRss1JJLhGUGZ5ynL6YzyBnVB1KI+jA2iDGyPTYlUMBRLm1IZOZcMW3f8AH7rR3dYXtBx4WDeMjlpzEDwKXW6WVakgtPYM8JgO4DslNaLKmAObD3zmXZCIMkZ7480dkMbRw6OJERBM94KW1Tl8blRR6Tk4g9rR7AGEDUnPbpCscfVTlNNMWRtPtFNWWpzBAMZj0CVWv2z8bEdbnQ+PstM/hC2y6L2rq2iTulcp6TO0dyrawTnMI2vXplsU6eEiCTiLp0EQdFCoOIBYdS4T2p1bsy3pj/Z82LyZtyCBN4giTTaATOGToRplHNGdA6n+aN2ezl+JVhfyIcwxeNp4UbR5UisvQr4WgcFp7UIvG1f7Vo/9RWQbsRl0J2qbTz+N5VxGUKuc1MLonTOhbu0M7h6K6tZpVVh9zfRGJgV0asdftmh1cDBjxuLYkkAhH9IaNYdU6r1cB8AtJJ7QO8adlW9EbRhxty7RpzI2An9UT0uqSyltHWiDnlkeyNkcFzb/ADEt3o+62LBZSdloJ8abUrtV4TWGUbI/mCNqH/LbP/v/AP5tWVv21FjmluRg+Tyln22nTVMtRaOyYz9yy1nvysK9WXZAu+iNr43cUDU6R1gwQ4e19UbkJY65L6snNzXeOIFPXCTsXxVdVaC7IvAOTdPBRv696lOqGsIAwg6A6k/olt3VMVan98Fd6VO/xH4G+pTh1E9JK/1h/KExuK9qlVzg8ggNnQDOQszVB8/cnPRP2qn3f6gq0lfSvOsazmhzcIc4DsjQGE7/ALxqbx4BZywma7+b/wAydErLO8nOjwVi5gJ3+5WU3IemfmxzPoFYwpBdiXFXK6mBpKCtJjacjpH6IolJ78vAUW4tHExzG6dimopVaHzXh30muBka6EAiOJRNlJqU4LnbCCDBzG/nKUvvwPqU9+IzxBERPerWX0ymS3c48RBOs96WqILN1nbVqEbi4weBC4fei6NoDwHN0KD2d6VaRlrc3tlE3lTJePuM/KEHej/nD8bSjLVXzafsM/KFvz4o9q6FnJMacTkPFFC7i0TiaSQchJIzynKJyQzaikKuceahRpYblq1GgsGKWkjXZrl3FGdC2lt50w7WWT/OEBdV+VKBOGDIjOcuIghF9FK03jTdp7M6kTiG9XhrfBcndub/AJpaB9iv/wCsrFgwByW5vNv+b1hvbV86axFIucBAcYGwEoym4PagnNWNKrfrnrnO/VSBW86RVFkGf4WflCLCGouz/BT04MaPFXymGu6E9H6tdlR9JpfgNMFoicw8zBOmUd6p6W2WpTFNtRjqZFUSHAjODwg5blqP7G+uLbR1Jgg0CQYwES/EHZF04ZiNuqP/ALZaI6ig8uBebQA4CI9h3es7jN7LXJDX/wBNs3+9/Q1ZDpK32fxfmK2bQTYLKBr14j+RqyPTaqQ6DkYbw3rLLuNvTN1WksAA+kT5BTDXNfJHv3Sl5rlXV65ByO1Xyz2cXN/HaPtfuu9J87Qfut96eXRVL6THQ2S0SdsjI7OC5eNubTPbwydNSfRJbHuzTzooM6nIeq4/pENlMfHcuC/nYXEYW8hxCLUoXUZrO/H+ZOXJfcd6uc92Y9k7BvCdPvE/ACyzvKp0YU/4beblJpVHymdTKkyuEtlteCvKPWBcTG0LDfbKphpE6+cfHNLOmNAupSASBrySOje1Vnsvw8g0egXq171X+08uHENPuUruBJZm/Oa+znqIyVtrs5LnEkRnGY3wmPWnh/K39Fz5Ud4/lb+ivz5T/wCdMOjj4pwe7Of+Fe+0NGpHtbwkNotbjliPKYHgFGnTdEhp1GxKzfKpNBL3MVT3+pVtSpIZ9xvvVN7g9Znl/wAlWus2JtMyfYGziVt+rP2k16sJ0VIsfErpsvEqOF6q0VM026JVf8cz8Pqk9lsnaHtGN2qd9H7LhtjXzqdNT49yeOtjTV3x/rLxvDvNixllvMMZEMmNSXg788K2l9f61zb6hfM7SM1rjJtjnBFV8unfJ2xmZyldBVR2fG5TBVmpsnuH7IuUHZTn3BEygNB0arVabXPpvc0YqbHAOIkkPcJAOeTSuX3fT6xYx7nOw1RIJnMSJmUNdVGo6i7qy4jrGBzA3FJ6uqQ4kCRADsuJ3IOrTIqNnXrACM/QhYX7DXLfOrBl32Vx0FYE/wAjVmukFuD3kFtItgatJJ4ynd7H/KbP/uf0t3rIvaXuIgnLcM9iWSqCtdjY8RDGH7DI2aHtaJPaBn3laM2B86H4G4BRd0YdrrOfska56pTPXY1/DS5bWwU2NxCQ0AyQOaT9Ka01BByDdZ4qyhdL2HQj8JQ9tu8k5z3iEpnF+FJ+tIUhUOA8wr33fxVNajgbGswtJZU3Gwz6Lntv34P6gnzzpzCzvRx0OedcgPMFPnVQdsZ7Vh8n2VjODLZ3JLYrWevdmY+P38Eww5ak8v8AlLLTZz2g1p2HTZtzG1KFY0BtC8ldGkQ0e0fjmvILQ43fw9EPXs4b/wA/ovPtk6yUNXtCXi08nSQFB1UbkI61KAr8E/E/Mdi5LuPI9yBFdd67Io8T8gF/SXjl7/3V9mb80zLOPeUFelUkt5H4Kc3PSDqTZnb6rXX4Mv2cpWRx0CYULn2nwn1V9IxoPciWVOHmo0vakXcNgA5KdGx4KtN32gNeBV85ahQf7TD9sehRjOS2aX9/rNPixvosDaLtJaHNMn6vDgt/0i/1agd7GehSe6bK11MFzQYLhxycVv5eLOzbGFdBV96MArPAEAOcANmqGBWkSjSGf4WflCIlD09fwt9ArpTgaronUc2z1nNdhipRHPsVhy0J8UmtLXdcC7bV479dyfdCaD30Kwa2QH0S4zEdmoBl3lD39QwvpCIPW5+C5rfzXJNG99VIuigTlFT+lqT3XZgAXuMF2mkxx4mBktLTE2KyA/8AW/oCkbI36o5wE86rWyenaRMHuOcHw0Tim0ECNw3qbaQ0LR4BcYC3TTd+iztVJpZ8nBEEeSDtN2DcORCOZVlQe87lBkj7sp/VAP3QgrddVMjOm08h7loqjZ3JPeoLCNfiVePZZXhRdV1UYMNGukQUx/uln1R4Ia76stMgaoxtQ/GaL2J0466mEae5AuuFs5OOeyfQq622rKJHdmf2S8Wh20k/GRSMb/cI3u/mH6LiB+Xu3leSAPH8fGaqqnLT49698cVVVKtkEc0lea3ivPcu0geCZpshSFKdB3q6lZ2jMmT5K01BsI8k9HsN8haMyJPkiW1MgAqalQb1wVBvVaLYxtU71a2sd6AbWUxXRoGDax3q9pzbP1m9yW06yvZaSXMGUYhz1S9m03SM/wCZWU76bEpu18U43Of+Ypp0lP8AjbEd7As9RrYcQ+2/8xVZJ9kN6n55/wB93qhVbeLpquP2iqVpOk1Gkc/wjyVxQ1A+nvV5VE1/Qe0ltOtmRPV/1Km+quKpT/3D6JbcVpwtfxw+9dfWxVWfecf/ABKwv2XOmyrVcNhsxOyt/QFMVQdPVC3qCbBQA16w/lCX0qsADcIU5TlR5i4+aDtFUt0cSOZyQgtGpVDbXMpSHsUbSdZPif1UDaT9Y+JS+paIVZtSfiNmXyg/WPKT+qrr1XOHt9x7SX/KgufKuKfiNpurvbrA4gCF1t4u+sPALzLUOHiuVGMdtg79nepuNOZT+JPtJI4cAEO6oTrMBce0jQg8v0lQFeP3U6p7iUnivLvyo/VHjHkvI0S093gh61TYBPcI8VaaJPtabs10sAGwcE9I2Xmz55+GitAUqjgoNcrJaXFVlWMMqDiTogBqgUAFe6mVwUVQUwrqbOStp2VEMs43JU1Ap8lbZ2Q9v3m+oV7aQ3KQbmMohzfzBKG0HSd3z9idwIWbtFL5yoP+4/8AMU+6YzgszwJLA4+BbPkuULq+Ug1aJDsUOcNrTGcgZgcdFd5T0wlvHbPMqqUVfVEsrvaYkO2EEabxkhFc6RVdn/X1RCHofr6q+VQF2E5HuRVnbNVn4z4MchrvpF0hoJ00BPonV2XY7E97gWtp03zIjtOYQG89sLD9mn6n94j/AAVnH/cP5AlGEpxen/8ANZwf+qfyhAliWRhiwwqGUiAjpUApAA0yVQ+kRsTCoqw6VUIBgO7yXu5FPEKKolbJ3K5hXGlX03IDrXbwuPsgOf8AyrA9Wtcdnqloi51gM6+JMryadfwK6jSvKllSqBoTPn6KhwJ1J8PepNynP0lcPPuUkHeOK6xScFyeSD07i4+S9iO/yXATvXiUw4Z4KdKk45nTZxUrPQJzOnqi+t4BFp6VtYeCsDXcPNWNq8AphsqdmHLjwXXEwdJ/TNWupheDAnsaO7yaallp1G54HweT2yPMLP07E5ri6m51N2vZO1PbgvoUMTKrOsoPGFzdwmdmYIOYI0TUi7nDs2jCDsfSJdyLqdVoPOFet8ypvD5Zbnvq1ziJe9xzJzJMDU8ly2WN1MgPEEiRnOS+gW6z3XQ+c67G7c1gbs3ue4rA3xeYrVS5ohoyaOC0ibAVL3e9FMoEgmDA1MZDvQrTpy9603RYtqUzTxhrpORyBB4p74TpPotf3yZtQCkKhdh1e9oEA6hrgHa7QUReN/VbRDCGsZMCnTaGtzO4fBTW7f7O3wcLg8GNKlA+tRp8kxo9EqdmIqWiowYc20w9j3E73YCWtHes75W/4XNf7BdIjho0G7cbj5AJf153Ll93mK1UEDsMybs25lT1z3rO3ldiHWcFX1me33IlVVCEEpqSqy4jQK/rAuBnFMKS+RoqHEjYizTAzkqzqA4R4aJyjQAOPxCtE/ELlVhaYI+N6rgpkIa/4yVgnYEMzvUpI5ILQjHyXlWKvBeSARoO0LjxwXWYjvUXNO9TVRS7kvBvBTDN5UTO9Bvdyus9mxZkQPVds1EuzOnryRTn7AjYRc3uCgKasw7wutpyp2btKnvyROEbwqsELrRKAmGKXVKHVKWFLYTDFW6mDqAe5W4SuBqDYe9qcVnDiPQKhoTDpEyK7vwn/wAQl4XTj0xy7djTkfUqBkGQSDvCs+ryP5ivKiN7nvCq4Gaj8o2nimDnOOpceZJS65Bk7u96Zz4Llzt3pvj0hhPFNbKOy3VKi5NLA+Wwph1JwK41pOo0RDlWRwVJCPGeiuYBC6+mvCmjZIFiiGkHTJEGnuUY3o2aNSljGeRGhS6pkYOvJNQfBRtFlxj7Q0PuTlLRYHcVIO3ldczYciqzTjQqyWQN66q+uXkck4BvKg6j8fqu4wOe7d+6kK44eaQ7Uuo7z5q6z2LEeG3PyClRph54bTKPpRoMgEUOOo7BkFEURvVwAUsPJRpQcUZO1WikBqrg2BPgoGiTtQaLWKeBS6ojauhpQHRT4Bd6pSY3grjSjNAUvorjacKZeoFyDYzpQ3/EO5N/KlQTbpQPnz91voUqXRj0xy7Sd9H7p/MVFTfo37p/OVBVOip1cbcnZjZ6FMur4jxQFys+bedzm+YP7IsiVyfJ9m+HSzqxvHimtjpgNHHNJWDNaGlBAI0hLHk8kSxdwg/AVzaSl1Q3K9JDNp8V5zdyK6ngF7qwEaAIRvXjG0oh9MbvJdYBoQOCNDYVxA3KTag3hFOY3cPBRbSG5HiWw1ppB4ke0PNK3uOnuTxtMA/HgvWqxBwloE7ctVUg2zxqleRppjcPBeVeJbZ+mc1YF5eWaziyD5ruC5TcuLyi9nFtMqU5heXkBbUKlTPquryaVoOa8w9oLy8mF7dfBXu9leXkAM9QcF1eSNjOlH8f8LfelIXl5dOHTHLtOpo37p/MVBeXlUS0Vw/wavNqtXl5cvyfZ04dJJ3d38Md/quLynAZD6f6K1dXloh0rwGS8vICqoF4BeXkyceMyq3ry8gIBXUF5eTFDWhgxHIfAXl5eWiX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ta:image/jpeg;base64,/9j/4AAQSkZJRgABAQAAAQABAAD/2wCEAAkGBhQSERUUEhQVFBQWFRQUFBQYFRUVFBcXFxQVFBQUFRQXHCYeFxkjGRQUHy8gIycpLCwsFR4xNTAqNSYrLCkBCQoKDgwOGg8PFykcHBwsKSkpKSkpLCksKSkpKSksLCkpLCwsKSwpLCwpKSwsLCkpKSkpLCwpLCwpKSksLCk1LP/AABEIAMIBAwMBIgACEQEDEQH/xAAbAAACAwEBAQAAAAAAAAAAAAAEBQIDBgEAB//EAEYQAAEDAQUEBwMKAwcFAQEAAAEAAhEDBAUSITFBUWFxBhMigZGhsTLB8BQjQlJicoKy0eEzksIHFSQlNXPxU2Ois9LDNP/EABgBAAMBAQAAAAAAAAAAAAAAAAABAgME/8QAJBEBAQACAgICAwADAQAAAAAAAAECESExEkEDMiJCUWGB4RP/2gAMAwEAAhEDEQA/APklOtGoCIpNbq2BwIkfsmV69Da9EEluJuwt154T2vJJC0jgsdy9NTFtQfSGHj9HxV9JuSW07YRrmERRrD6Jw8NR4bO5TYYwoimPY5pe+v2m4hGZz2aHamFN3s81JlFRvzh+9719Luu6LP8AIab6rnNLjW7UgNxNd2MzpIBbu13L5rW/iH73vX0ew260GwCn1IfQaS/HGbMTy05jSTIzzW86ZUkY1uIRMTM5O7M5wNCdm5aK4b7o2a1te2DTFN4LXSIMEDM6k8AAJIyGi1tlrBjmsoy0gkghxcwNObm59jPacigDb29Y1xaQWyHiQ505zmQROZ1S6JuqdTri6ozDhyAzEDtj2ZjsjLUbUyvGx9VTdSc6XnC6BENM4TiI0yOQ4rH2a8bQ6mML3GgOywYQO1m7CIz0bw8E5d0ia+zinTBIc9jnPPtGAdZHLwSs1ycuzB14EOZ2iSzrXOyLDJdAIIE+xB25L153hSeQGNDRILpaJJwxIMT+6WVKxc972tDJEAYiY7IEgk6mD4rzbvqOIMHNwzzgkiNTtU229HpiKbsz8b1ZiQwdBI+NqsDl0zpnS3o875s8x6JsHJLcLuwe70TTFkgGN3fdDu3S1jLN29FVanYpZU9K+Wo0OmXiudHbvbUa4uJGFzHCAD7IcRqRGqctupmQc58NxBsNbJDtru1kY3SuP5Ps2xvBHY3ltRxbgON1AECch1WwQiBbKmGcLPYafpa44OzSEzF2sY6WOcfZBxBoyaCBEE7yrPk+XdHmoMr694JybrVH0tgluxOrGCWs3kN9EO6z5a7T5hL76v8AFnpYQZeRHuR3wKvv++20mdWwyTAcd5mI5eqxNTE55J2xJ8VRTtT6tRpcci4euxW3zaXNeGU9cOZ2DMrWTSE6lYMIAzdGQQ1qspIlxlxnkMtFXQlucy7a7aibOS45mcj6I3yrx1AF1Mh8feRds1+NwStsi0Og7/QIupX2e0d36nYnl2Mek7N22btCP0UaTu12RMZTsHeoUWRT7Z0wiBp371Y22yclKhpYfrHuAheQjqp3ryQfTbwtwaCatIZAmZBj4PqvnlvaypUc7KCTwjhOpK31qv3C3t0nQcs4g5nLjksR0kcxzusoCBoW6ZnaBs0z5qPbnLKlxAzhcG9mQHHU7QCB6gIO3XLWpQXsc0HMOjsn8QyTa6KoYZc3EYyadAcgDHxqt7YHVHUwXkAH6GERhjTPatJlYvb5Gy0uHFGWe1DswcOemzXyX0C9uiFmqgnD1bszLMh3t09Fib16POoFpBxNxaxBHMJ7lUBqmXk8V9MuO8bRTsFEA0jRqPqBrHCXFwe4c8iyctMl8wGRX1TovYXV7uZ1bQ+rSc9zZAcQA6o7CGnKXF4M/ZO7Lq+LGVj8mWo2Vhtrw14IoNZgNSoaTZeQQYOYcJ0y3EZrDdJLtoUrbRD+y19PG+XNxS7Ee0YIb4aZ5J42w3w6k0OimxjmscG4A4sENLsJOkDZExks30us7fltJrqjHtc0iWQ1gdicM3OcZ7WbnEka6wtc5NcT2xwyu9Wmlg6R2WzOe5tOtRJLQ5pDX0iCwFzQ5rjhJHaGW3TLKuxdKWGnYmDC9rTWDqYEP7ILKZJ00c0iVkLOxjXupVnuOE5MDmlhe0w0OnQagkbNEDf93Gz1iwOb7DKnZdIAeAQMWROUeKjyutqmPPbX2fpQajhgEvqPMBrRGZgBvmo2zprUpPcx5c1zXEFmWTmnPKcsws3Tvi09WyixwwUyKjMIaHNcMQHaAmZJ3pVa67i8l5lxOcwc9pPmsspNcNZv2aNqSSd/7q4FC0R6D3q+VUFLbjPYPd6JnKU3Ieye70TOUwPu+/vk7SIPag+GW7iu1OnRGw+X/wApRaYgTuS+s0cVz5SbaycNC/p+fqu8R/8AKvHTcwMjqd2wxuWOp0g5wG8wm19Mwlg0GAQEvGBprF0q60GQcj7uAS+0Xcyq8ucXknU5+GmQS/o99LmE9CcmiAi7qYIjEIIzz2dysr2Om4gnEMoyB/RFLhARowP92Ut7vjuXKdhY1xLS72SIOnojoXg3XkjQtI/7oYaheXOEzMemi7Uu1gyaSPjkmoYjLNdwObvBGQjJV7uOGG4nEublEnbuTa6ehVV8F8Uxxzd/KPfC2VKi1jBhaBpnt03oik9Rs9lLOhtCM8ZO/EBPdC8m5leQW6BtV5PYzFUY14ImMJa4TsLXTCyt+Gg+m51EYXTi1IgQNm0rZPr4cjSMZDYQBy3cllb9slFwLqWRw4QwAATnGWslQyZu5qjhVhsEyAZyne0HZOkr6DYbYSIGYGUEwRGuUbOC+d3TZAXdskARkAS45wRw0Oq2l2Na0DE/C4SC3Fpz3HlvVVR3WqZHkfRZu8xiafjYnlWpkeR9EjtJy+NyjLteLEv1W46L3vbKNECgwlheXYmtDn5TiwzlAl+u87ssRV9orUXLetqp03CgQGAnFOGO0BMh2R79668MvH/jPPHbTWK9rVa62GripURLqjnucThg9nDIiZ0aATvSLpjbab6lIUMm06RaTGrnFxfAOYEk5ahCWTpZWpuL5xvIc0FxOFocIJY1pEHIeG1AkCaYHac6MQM6nYdqeXy7x1EYfFrLdDMtOEOY6HNccxAnWcnDPVQw4qpEk9kDtZnIYWjuEeCLdYMRLQADrGh5QiuhF39ZeFNr9hGIHgZWctt5a6npqbv6OWeyUxWtjnBzhibRbGKDoXucCGTuAJ4hH0umFnDSaVhc+mMi93X1W8iZw9yTXyTary6t57AcSeAEucf5QB3pFbrwfaXlxcWUgcNKm3JrWjIQE/I9HF7dOLK+Ys9OnwFOPWVn6dtbUktECdFnq1MucRuPvTSwswthaTf9TULp7IP4fMSm93XpZh/GxGDoDHmkVidkeTfyhBVWQ6UXoo+m3f0hsMdmyF8anrKxjnAgIylRu22HCGmz1NBiIdTnYHEBr2c8xwWP6LvqPxdXXfRIw+zt11ghNbXe1Qk0rXhqVA0voWmIqHDm6m92rmloIgzBgjjHl62vgfU6G0aVbA+mWva4SMbjG0EGYIIzB2hX3t0boOc2WnJv1nJrbLTjo2Osc3RUs7ztcKfapk8YyQlrtUvAOsSN0buayy4phLs6OUWzDTnH0iuUbG0ve0jITGf2gAmdgOqCs/8AFfzd6py8EHtlla05eqF6oI62ZkobCnKag0Qo9XE8kQWqJbkUyDMam7AllNuabQpyOL6p7I7vRSpPVVpPZHMei5ScoAvGvKjGuIAl9QaEhIb3uhtRss1JJLhGUGZ5ynL6YzyBnVB1KI+jA2iDGyPTYlUMBRLm1IZOZcMW3f8AH7rR3dYXtBx4WDeMjlpzEDwKXW6WVakgtPYM8JgO4DslNaLKmAObD3zmXZCIMkZ7480dkMbRw6OJERBM94KW1Tl8blRR6Tk4g9rR7AGEDUnPbpCscfVTlNNMWRtPtFNWWpzBAMZj0CVWv2z8bEdbnQ+PstM/hC2y6L2rq2iTulcp6TO0dyrawTnMI2vXplsU6eEiCTiLp0EQdFCoOIBYdS4T2p1bsy3pj/Z82LyZtyCBN4giTTaATOGToRplHNGdA6n+aN2ezl+JVhfyIcwxeNp4UbR5UisvQr4WgcFp7UIvG1f7Vo/9RWQbsRl0J2qbTz+N5VxGUKuc1MLonTOhbu0M7h6K6tZpVVh9zfRGJgV0asdftmh1cDBjxuLYkkAhH9IaNYdU6r1cB8AtJJ7QO8adlW9EbRhxty7RpzI2An9UT0uqSyltHWiDnlkeyNkcFzb/ADEt3o+62LBZSdloJ8abUrtV4TWGUbI/mCNqH/LbP/v/AP5tWVv21FjmluRg+Tyln22nTVMtRaOyYz9yy1nvysK9WXZAu+iNr43cUDU6R1gwQ4e19UbkJY65L6snNzXeOIFPXCTsXxVdVaC7IvAOTdPBRv696lOqGsIAwg6A6k/olt3VMVan98Fd6VO/xH4G+pTh1E9JK/1h/KExuK9qlVzg8ggNnQDOQszVB8/cnPRP2qn3f6gq0lfSvOsazmhzcIc4DsjQGE7/ALxqbx4BZywma7+b/wAydErLO8nOjwVi5gJ3+5WU3IemfmxzPoFYwpBdiXFXK6mBpKCtJjacjpH6IolJ78vAUW4tHExzG6dimopVaHzXh30muBka6EAiOJRNlJqU4LnbCCDBzG/nKUvvwPqU9+IzxBERPerWX0ymS3c48RBOs96WqILN1nbVqEbi4weBC4fei6NoDwHN0KD2d6VaRlrc3tlE3lTJePuM/KEHej/nD8bSjLVXzafsM/KFvz4o9q6FnJMacTkPFFC7i0TiaSQchJIzynKJyQzaikKuceahRpYblq1GgsGKWkjXZrl3FGdC2lt50w7WWT/OEBdV+VKBOGDIjOcuIghF9FK03jTdp7M6kTiG9XhrfBcndub/AJpaB9iv/wCsrFgwByW5vNv+b1hvbV86axFIucBAcYGwEoym4PagnNWNKrfrnrnO/VSBW86RVFkGf4WflCLCGouz/BT04MaPFXymGu6E9H6tdlR9JpfgNMFoicw8zBOmUd6p6W2WpTFNtRjqZFUSHAjODwg5blqP7G+uLbR1Jgg0CQYwES/EHZF04ZiNuqP/ALZaI6ig8uBebQA4CI9h3es7jN7LXJDX/wBNs3+9/Q1ZDpK32fxfmK2bQTYLKBr14j+RqyPTaqQ6DkYbw3rLLuNvTN1WksAA+kT5BTDXNfJHv3Sl5rlXV65ByO1Xyz2cXN/HaPtfuu9J87Qfut96eXRVL6THQ2S0SdsjI7OC5eNubTPbwydNSfRJbHuzTzooM6nIeq4/pENlMfHcuC/nYXEYW8hxCLUoXUZrO/H+ZOXJfcd6uc92Y9k7BvCdPvE/ACyzvKp0YU/4beblJpVHymdTKkyuEtlteCvKPWBcTG0LDfbKphpE6+cfHNLOmNAupSASBrySOje1Vnsvw8g0egXq171X+08uHENPuUruBJZm/Oa+znqIyVtrs5LnEkRnGY3wmPWnh/K39Fz5Ud4/lb+ivz5T/wCdMOjj4pwe7Of+Fe+0NGpHtbwkNotbjliPKYHgFGnTdEhp1GxKzfKpNBL3MVT3+pVtSpIZ9xvvVN7g9Znl/wAlWus2JtMyfYGziVt+rP2k16sJ0VIsfErpsvEqOF6q0VM026JVf8cz8Pqk9lsnaHtGN2qd9H7LhtjXzqdNT49yeOtjTV3x/rLxvDvNixllvMMZEMmNSXg788K2l9f61zb6hfM7SM1rjJtjnBFV8unfJ2xmZyldBVR2fG5TBVmpsnuH7IuUHZTn3BEygNB0arVabXPpvc0YqbHAOIkkPcJAOeTSuX3fT6xYx7nOw1RIJnMSJmUNdVGo6i7qy4jrGBzA3FJ6uqQ4kCRADsuJ3IOrTIqNnXrACM/QhYX7DXLfOrBl32Vx0FYE/wAjVmukFuD3kFtItgatJJ4ynd7H/KbP/uf0t3rIvaXuIgnLcM9iWSqCtdjY8RDGH7DI2aHtaJPaBn3laM2B86H4G4BRd0YdrrOfska56pTPXY1/DS5bWwU2NxCQ0AyQOaT9Ka01BByDdZ4qyhdL2HQj8JQ9tu8k5z3iEpnF+FJ+tIUhUOA8wr33fxVNajgbGswtJZU3Gwz6Lntv34P6gnzzpzCzvRx0OedcgPMFPnVQdsZ7Vh8n2VjODLZ3JLYrWevdmY+P38Eww5ak8v8AlLLTZz2g1p2HTZtzG1KFY0BtC8ldGkQ0e0fjmvILQ43fw9EPXs4b/wA/ovPtk6yUNXtCXi08nSQFB1UbkI61KAr8E/E/Mdi5LuPI9yBFdd67Io8T8gF/SXjl7/3V9mb80zLOPeUFelUkt5H4Kc3PSDqTZnb6rXX4Mv2cpWRx0CYULn2nwn1V9IxoPciWVOHmo0vakXcNgA5KdGx4KtN32gNeBV85ahQf7TD9sehRjOS2aX9/rNPixvosDaLtJaHNMn6vDgt/0i/1agd7GehSe6bK11MFzQYLhxycVv5eLOzbGFdBV96MArPAEAOcANmqGBWkSjSGf4WflCIlD09fwt9ArpTgaronUc2z1nNdhipRHPsVhy0J8UmtLXdcC7bV479dyfdCaD30Kwa2QH0S4zEdmoBl3lD39QwvpCIPW5+C5rfzXJNG99VIuigTlFT+lqT3XZgAXuMF2mkxx4mBktLTE2KyA/8AW/oCkbI36o5wE86rWyenaRMHuOcHw0Tim0ECNw3qbaQ0LR4BcYC3TTd+iztVJpZ8nBEEeSDtN2DcORCOZVlQe87lBkj7sp/VAP3QgrddVMjOm08h7loqjZ3JPeoLCNfiVePZZXhRdV1UYMNGukQUx/uln1R4Ia76stMgaoxtQ/GaL2J0466mEae5AuuFs5OOeyfQq622rKJHdmf2S8Wh20k/GRSMb/cI3u/mH6LiB+Xu3leSAPH8fGaqqnLT49698cVVVKtkEc0lea3ivPcu0geCZpshSFKdB3q6lZ2jMmT5K01BsI8k9HsN8haMyJPkiW1MgAqalQb1wVBvVaLYxtU71a2sd6AbWUxXRoGDax3q9pzbP1m9yW06yvZaSXMGUYhz1S9m03SM/wCZWU76bEpu18U43Of+Ypp0lP8AjbEd7As9RrYcQ+2/8xVZJ9kN6n55/wB93qhVbeLpquP2iqVpOk1Gkc/wjyVxQ1A+nvV5VE1/Qe0ltOtmRPV/1Km+quKpT/3D6JbcVpwtfxw+9dfWxVWfecf/ABKwv2XOmyrVcNhsxOyt/QFMVQdPVC3qCbBQA16w/lCX0qsADcIU5TlR5i4+aDtFUt0cSOZyQgtGpVDbXMpSHsUbSdZPif1UDaT9Y+JS+paIVZtSfiNmXyg/WPKT+qrr1XOHt9x7SX/KgufKuKfiNpurvbrA4gCF1t4u+sPALzLUOHiuVGMdtg79nepuNOZT+JPtJI4cAEO6oTrMBce0jQg8v0lQFeP3U6p7iUnivLvyo/VHjHkvI0S093gh61TYBPcI8VaaJPtabs10sAGwcE9I2Xmz55+GitAUqjgoNcrJaXFVlWMMqDiTogBqgUAFe6mVwUVQUwrqbOStp2VEMs43JU1Ap8lbZ2Q9v3m+oV7aQ3KQbmMohzfzBKG0HSd3z9idwIWbtFL5yoP+4/8AMU+6YzgszwJLA4+BbPkuULq+Ug1aJDsUOcNrTGcgZgcdFd5T0wlvHbPMqqUVfVEsrvaYkO2EEabxkhFc6RVdn/X1RCHofr6q+VQF2E5HuRVnbNVn4z4MchrvpF0hoJ00BPonV2XY7E97gWtp03zIjtOYQG89sLD9mn6n94j/AAVnH/cP5AlGEpxen/8ANZwf+qfyhAliWRhiwwqGUiAjpUApAA0yVQ+kRsTCoqw6VUIBgO7yXu5FPEKKolbJ3K5hXGlX03IDrXbwuPsgOf8AyrA9Wtcdnqloi51gM6+JMryadfwK6jSvKllSqBoTPn6KhwJ1J8PepNynP0lcPPuUkHeOK6xScFyeSD07i4+S9iO/yXATvXiUw4Z4KdKk45nTZxUrPQJzOnqi+t4BFp6VtYeCsDXcPNWNq8AphsqdmHLjwXXEwdJ/TNWupheDAnsaO7yaallp1G54HweT2yPMLP07E5ri6m51N2vZO1PbgvoUMTKrOsoPGFzdwmdmYIOYI0TUi7nDs2jCDsfSJdyLqdVoPOFet8ypvD5Zbnvq1ziJe9xzJzJMDU8ly2WN1MgPEEiRnOS+gW6z3XQ+c67G7c1gbs3ue4rA3xeYrVS5ohoyaOC0ibAVL3e9FMoEgmDA1MZDvQrTpy9603RYtqUzTxhrpORyBB4p74TpPotf3yZtQCkKhdh1e9oEA6hrgHa7QUReN/VbRDCGsZMCnTaGtzO4fBTW7f7O3wcLg8GNKlA+tRp8kxo9EqdmIqWiowYc20w9j3E73YCWtHes75W/4XNf7BdIjho0G7cbj5AJf153Ll93mK1UEDsMybs25lT1z3rO3ldiHWcFX1me33IlVVCEEpqSqy4jQK/rAuBnFMKS+RoqHEjYizTAzkqzqA4R4aJyjQAOPxCtE/ELlVhaYI+N6rgpkIa/4yVgnYEMzvUpI5ILQjHyXlWKvBeSARoO0LjxwXWYjvUXNO9TVRS7kvBvBTDN5UTO9Bvdyus9mxZkQPVds1EuzOnryRTn7AjYRc3uCgKasw7wutpyp2btKnvyROEbwqsELrRKAmGKXVKHVKWFLYTDFW6mDqAe5W4SuBqDYe9qcVnDiPQKhoTDpEyK7vwn/wAQl4XTj0xy7djTkfUqBkGQSDvCs+ryP5ivKiN7nvCq4Gaj8o2nimDnOOpceZJS65Bk7u96Zz4Llzt3pvj0hhPFNbKOy3VKi5NLA+Wwph1JwK41pOo0RDlWRwVJCPGeiuYBC6+mvCmjZIFiiGkHTJEGnuUY3o2aNSljGeRGhS6pkYOvJNQfBRtFlxj7Q0PuTlLRYHcVIO3ldczYciqzTjQqyWQN66q+uXkck4BvKg6j8fqu4wOe7d+6kK44eaQ7Uuo7z5q6z2LEeG3PyClRph54bTKPpRoMgEUOOo7BkFEURvVwAUsPJRpQcUZO1WikBqrg2BPgoGiTtQaLWKeBS6ojauhpQHRT4Bd6pSY3grjSjNAUvorjacKZeoFyDYzpQ3/EO5N/KlQTbpQPnz91voUqXRj0xy7Sd9H7p/MVFTfo37p/OVBVOip1cbcnZjZ6FMur4jxQFys+bedzm+YP7IsiVyfJ9m+HSzqxvHimtjpgNHHNJWDNaGlBAI0hLHk8kSxdwg/AVzaSl1Q3K9JDNp8V5zdyK6ngF7qwEaAIRvXjG0oh9MbvJdYBoQOCNDYVxA3KTag3hFOY3cPBRbSG5HiWw1ppB4ke0PNK3uOnuTxtMA/HgvWqxBwloE7ctVUg2zxqleRppjcPBeVeJbZ+mc1YF5eWaziyD5ruC5TcuLyi9nFtMqU5heXkBbUKlTPquryaVoOa8w9oLy8mF7dfBXu9leXkAM9QcF1eSNjOlH8f8LfelIXl5dOHTHLtOpo37p/MVBeXlUS0Vw/wavNqtXl5cvyfZ04dJJ3d38Md/quLynAZD6f6K1dXloh0rwGS8vICqoF4BeXkyceMyq3ry8gIBXUF5eTFDWhgxHIfAXl5eWiX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data:image/jpeg;base64,/9j/4AAQSkZJRgABAQAAAQABAAD/2wCEAAkGBhQSERUUEhQVFBQWFRQUFBQYFRUVFBcXFxQVFBQUFRQXHCYeFxkjGRQUHy8gIycpLCwsFR4xNTAqNSYrLCkBCQoKDgwOGg8PFykcHBwsKSkpKSkpLCksKSkpKSksLCkpLCwsKSwpLCwpKSwsLCkpKSkpLCwpLCwpKSksLCk1LP/AABEIAMIBAwMBIgACEQEDEQH/xAAbAAACAwEBAQAAAAAAAAAAAAAEBQIDBgEAB//EAEYQAAEDAQUEBwMKAwcFAQEAAAEAAhEDBAUSITFBUWFxBhMigZGhsTLB8BQjQlJicoKy0eEzksIHFSQlNXPxU2Ois9LDNP/EABgBAAMBAQAAAAAAAAAAAAAAAAABAgME/8QAJBEBAQACAgICAwADAQAAAAAAAAECESExEkEDMiJCUWGB4RP/2gAMAwEAAhEDEQA/APklOtGoCIpNbq2BwIkfsmV69Da9EEluJuwt154T2vJJC0jgsdy9NTFtQfSGHj9HxV9JuSW07YRrmERRrD6Jw8NR4bO5TYYwoimPY5pe+v2m4hGZz2aHamFN3s81JlFRvzh+9719Luu6LP8AIab6rnNLjW7UgNxNd2MzpIBbu13L5rW/iH73vX0ew260GwCn1IfQaS/HGbMTy05jSTIzzW86ZUkY1uIRMTM5O7M5wNCdm5aK4b7o2a1te2DTFN4LXSIMEDM6k8AAJIyGi1tlrBjmsoy0gkghxcwNObm59jPacigDb29Y1xaQWyHiQ505zmQROZ1S6JuqdTri6ozDhyAzEDtj2ZjsjLUbUyvGx9VTdSc6XnC6BENM4TiI0yOQ4rH2a8bQ6mML3GgOywYQO1m7CIz0bw8E5d0ia+zinTBIc9jnPPtGAdZHLwSs1ycuzB14EOZ2iSzrXOyLDJdAIIE+xB25L153hSeQGNDRILpaJJwxIMT+6WVKxc972tDJEAYiY7IEgk6mD4rzbvqOIMHNwzzgkiNTtU229HpiKbsz8b1ZiQwdBI+NqsDl0zpnS3o875s8x6JsHJLcLuwe70TTFkgGN3fdDu3S1jLN29FVanYpZU9K+Wo0OmXiudHbvbUa4uJGFzHCAD7IcRqRGqctupmQc58NxBsNbJDtru1kY3SuP5Ps2xvBHY3ltRxbgON1AECch1WwQiBbKmGcLPYafpa44OzSEzF2sY6WOcfZBxBoyaCBEE7yrPk+XdHmoMr694JybrVH0tgluxOrGCWs3kN9EO6z5a7T5hL76v8AFnpYQZeRHuR3wKvv++20mdWwyTAcd5mI5eqxNTE55J2xJ8VRTtT6tRpcci4euxW3zaXNeGU9cOZ2DMrWTSE6lYMIAzdGQQ1qspIlxlxnkMtFXQlucy7a7aibOS45mcj6I3yrx1AF1Mh8feRds1+NwStsi0Og7/QIupX2e0d36nYnl2Mek7N22btCP0UaTu12RMZTsHeoUWRT7Z0wiBp371Y22yclKhpYfrHuAheQjqp3ryQfTbwtwaCatIZAmZBj4PqvnlvaypUc7KCTwjhOpK31qv3C3t0nQcs4g5nLjksR0kcxzusoCBoW6ZnaBs0z5qPbnLKlxAzhcG9mQHHU7QCB6gIO3XLWpQXsc0HMOjsn8QyTa6KoYZc3EYyadAcgDHxqt7YHVHUwXkAH6GERhjTPatJlYvb5Gy0uHFGWe1DswcOemzXyX0C9uiFmqgnD1bszLMh3t09Fib16POoFpBxNxaxBHMJ7lUBqmXk8V9MuO8bRTsFEA0jRqPqBrHCXFwe4c8iyctMl8wGRX1TovYXV7uZ1bQ+rSc9zZAcQA6o7CGnKXF4M/ZO7Lq+LGVj8mWo2Vhtrw14IoNZgNSoaTZeQQYOYcJ0y3EZrDdJLtoUrbRD+y19PG+XNxS7Ee0YIb4aZ5J42w3w6k0OimxjmscG4A4sENLsJOkDZExks30us7fltJrqjHtc0iWQ1gdicM3OcZ7WbnEka6wtc5NcT2xwyu9Wmlg6R2WzOe5tOtRJLQ5pDX0iCwFzQ5rjhJHaGW3TLKuxdKWGnYmDC9rTWDqYEP7ILKZJ00c0iVkLOxjXupVnuOE5MDmlhe0w0OnQagkbNEDf93Gz1iwOb7DKnZdIAeAQMWROUeKjyutqmPPbX2fpQajhgEvqPMBrRGZgBvmo2zprUpPcx5c1zXEFmWTmnPKcsws3Tvi09WyixwwUyKjMIaHNcMQHaAmZJ3pVa67i8l5lxOcwc9pPmsspNcNZv2aNqSSd/7q4FC0R6D3q+VUFLbjPYPd6JnKU3Ieye70TOUwPu+/vk7SIPag+GW7iu1OnRGw+X/wApRaYgTuS+s0cVz5SbaycNC/p+fqu8R/8AKvHTcwMjqd2wxuWOp0g5wG8wm19Mwlg0GAQEvGBprF0q60GQcj7uAS+0Xcyq8ucXknU5+GmQS/o99LmE9CcmiAi7qYIjEIIzz2dysr2Om4gnEMoyB/RFLhARowP92Ut7vjuXKdhY1xLS72SIOnojoXg3XkjQtI/7oYaheXOEzMemi7Uu1gyaSPjkmoYjLNdwObvBGQjJV7uOGG4nEublEnbuTa6ehVV8F8Uxxzd/KPfC2VKi1jBhaBpnt03oik9Rs9lLOhtCM8ZO/EBPdC8m5leQW6BtV5PYzFUY14ImMJa4TsLXTCyt+Gg+m51EYXTi1IgQNm0rZPr4cjSMZDYQBy3cllb9slFwLqWRw4QwAATnGWslQyZu5qjhVhsEyAZyne0HZOkr6DYbYSIGYGUEwRGuUbOC+d3TZAXdskARkAS45wRw0Oq2l2Na0DE/C4SC3Fpz3HlvVVR3WqZHkfRZu8xiafjYnlWpkeR9EjtJy+NyjLteLEv1W46L3vbKNECgwlheXYmtDn5TiwzlAl+u87ssRV9orUXLetqp03CgQGAnFOGO0BMh2R79668MvH/jPPHbTWK9rVa62GripURLqjnucThg9nDIiZ0aATvSLpjbab6lIUMm06RaTGrnFxfAOYEk5ahCWTpZWpuL5xvIc0FxOFocIJY1pEHIeG1AkCaYHac6MQM6nYdqeXy7x1EYfFrLdDMtOEOY6HNccxAnWcnDPVQw4qpEk9kDtZnIYWjuEeCLdYMRLQADrGh5QiuhF39ZeFNr9hGIHgZWctt5a6npqbv6OWeyUxWtjnBzhibRbGKDoXucCGTuAJ4hH0umFnDSaVhc+mMi93X1W8iZw9yTXyTary6t57AcSeAEucf5QB3pFbrwfaXlxcWUgcNKm3JrWjIQE/I9HF7dOLK+Ys9OnwFOPWVn6dtbUktECdFnq1MucRuPvTSwswthaTf9TULp7IP4fMSm93XpZh/GxGDoDHmkVidkeTfyhBVWQ6UXoo+m3f0hsMdmyF8anrKxjnAgIylRu22HCGmz1NBiIdTnYHEBr2c8xwWP6LvqPxdXXfRIw+zt11ghNbXe1Qk0rXhqVA0voWmIqHDm6m92rmloIgzBgjjHl62vgfU6G0aVbA+mWva4SMbjG0EGYIIzB2hX3t0boOc2WnJv1nJrbLTjo2Osc3RUs7ztcKfapk8YyQlrtUvAOsSN0buayy4phLs6OUWzDTnH0iuUbG0ve0jITGf2gAmdgOqCs/8AFfzd6py8EHtlla05eqF6oI62ZkobCnKag0Qo9XE8kQWqJbkUyDMam7AllNuabQpyOL6p7I7vRSpPVVpPZHMei5ScoAvGvKjGuIAl9QaEhIb3uhtRss1JJLhGUGZ5ynL6YzyBnVB1KI+jA2iDGyPTYlUMBRLm1IZOZcMW3f8AH7rR3dYXtBx4WDeMjlpzEDwKXW6WVakgtPYM8JgO4DslNaLKmAObD3zmXZCIMkZ7480dkMbRw6OJERBM94KW1Tl8blRR6Tk4g9rR7AGEDUnPbpCscfVTlNNMWRtPtFNWWpzBAMZj0CVWv2z8bEdbnQ+PstM/hC2y6L2rq2iTulcp6TO0dyrawTnMI2vXplsU6eEiCTiLp0EQdFCoOIBYdS4T2p1bsy3pj/Z82LyZtyCBN4giTTaATOGToRplHNGdA6n+aN2ezl+JVhfyIcwxeNp4UbR5UisvQr4WgcFp7UIvG1f7Vo/9RWQbsRl0J2qbTz+N5VxGUKuc1MLonTOhbu0M7h6K6tZpVVh9zfRGJgV0asdftmh1cDBjxuLYkkAhH9IaNYdU6r1cB8AtJJ7QO8adlW9EbRhxty7RpzI2An9UT0uqSyltHWiDnlkeyNkcFzb/ADEt3o+62LBZSdloJ8abUrtV4TWGUbI/mCNqH/LbP/v/AP5tWVv21FjmluRg+Tyln22nTVMtRaOyYz9yy1nvysK9WXZAu+iNr43cUDU6R1gwQ4e19UbkJY65L6snNzXeOIFPXCTsXxVdVaC7IvAOTdPBRv696lOqGsIAwg6A6k/olt3VMVan98Fd6VO/xH4G+pTh1E9JK/1h/KExuK9qlVzg8ggNnQDOQszVB8/cnPRP2qn3f6gq0lfSvOsazmhzcIc4DsjQGE7/ALxqbx4BZywma7+b/wAydErLO8nOjwVi5gJ3+5WU3IemfmxzPoFYwpBdiXFXK6mBpKCtJjacjpH6IolJ78vAUW4tHExzG6dimopVaHzXh30muBka6EAiOJRNlJqU4LnbCCDBzG/nKUvvwPqU9+IzxBERPerWX0ymS3c48RBOs96WqILN1nbVqEbi4weBC4fei6NoDwHN0KD2d6VaRlrc3tlE3lTJePuM/KEHej/nD8bSjLVXzafsM/KFvz4o9q6FnJMacTkPFFC7i0TiaSQchJIzynKJyQzaikKuceahRpYblq1GgsGKWkjXZrl3FGdC2lt50w7WWT/OEBdV+VKBOGDIjOcuIghF9FK03jTdp7M6kTiG9XhrfBcndub/AJpaB9iv/wCsrFgwByW5vNv+b1hvbV86axFIucBAcYGwEoym4PagnNWNKrfrnrnO/VSBW86RVFkGf4WflCLCGouz/BT04MaPFXymGu6E9H6tdlR9JpfgNMFoicw8zBOmUd6p6W2WpTFNtRjqZFUSHAjODwg5blqP7G+uLbR1Jgg0CQYwES/EHZF04ZiNuqP/ALZaI6ig8uBebQA4CI9h3es7jN7LXJDX/wBNs3+9/Q1ZDpK32fxfmK2bQTYLKBr14j+RqyPTaqQ6DkYbw3rLLuNvTN1WksAA+kT5BTDXNfJHv3Sl5rlXV65ByO1Xyz2cXN/HaPtfuu9J87Qfut96eXRVL6THQ2S0SdsjI7OC5eNubTPbwydNSfRJbHuzTzooM6nIeq4/pENlMfHcuC/nYXEYW8hxCLUoXUZrO/H+ZOXJfcd6uc92Y9k7BvCdPvE/ACyzvKp0YU/4beblJpVHymdTKkyuEtlteCvKPWBcTG0LDfbKphpE6+cfHNLOmNAupSASBrySOje1Vnsvw8g0egXq171X+08uHENPuUruBJZm/Oa+znqIyVtrs5LnEkRnGY3wmPWnh/K39Fz5Ud4/lb+ivz5T/wCdMOjj4pwe7Of+Fe+0NGpHtbwkNotbjliPKYHgFGnTdEhp1GxKzfKpNBL3MVT3+pVtSpIZ9xvvVN7g9Znl/wAlWus2JtMyfYGziVt+rP2k16sJ0VIsfErpsvEqOF6q0VM026JVf8cz8Pqk9lsnaHtGN2qd9H7LhtjXzqdNT49yeOtjTV3x/rLxvDvNixllvMMZEMmNSXg788K2l9f61zb6hfM7SM1rjJtjnBFV8unfJ2xmZyldBVR2fG5TBVmpsnuH7IuUHZTn3BEygNB0arVabXPpvc0YqbHAOIkkPcJAOeTSuX3fT6xYx7nOw1RIJnMSJmUNdVGo6i7qy4jrGBzA3FJ6uqQ4kCRADsuJ3IOrTIqNnXrACM/QhYX7DXLfOrBl32Vx0FYE/wAjVmukFuD3kFtItgatJJ4ynd7H/KbP/uf0t3rIvaXuIgnLcM9iWSqCtdjY8RDGH7DI2aHtaJPaBn3laM2B86H4G4BRd0YdrrOfska56pTPXY1/DS5bWwU2NxCQ0AyQOaT9Ka01BByDdZ4qyhdL2HQj8JQ9tu8k5z3iEpnF+FJ+tIUhUOA8wr33fxVNajgbGswtJZU3Gwz6Lntv34P6gnzzpzCzvRx0OedcgPMFPnVQdsZ7Vh8n2VjODLZ3JLYrWevdmY+P38Eww5ak8v8AlLLTZz2g1p2HTZtzG1KFY0BtC8ldGkQ0e0fjmvILQ43fw9EPXs4b/wA/ovPtk6yUNXtCXi08nSQFB1UbkI61KAr8E/E/Mdi5LuPI9yBFdd67Io8T8gF/SXjl7/3V9mb80zLOPeUFelUkt5H4Kc3PSDqTZnb6rXX4Mv2cpWRx0CYULn2nwn1V9IxoPciWVOHmo0vakXcNgA5KdGx4KtN32gNeBV85ahQf7TD9sehRjOS2aX9/rNPixvosDaLtJaHNMn6vDgt/0i/1agd7GehSe6bK11MFzQYLhxycVv5eLOzbGFdBV96MArPAEAOcANmqGBWkSjSGf4WflCIlD09fwt9ArpTgaronUc2z1nNdhipRHPsVhy0J8UmtLXdcC7bV479dyfdCaD30Kwa2QH0S4zEdmoBl3lD39QwvpCIPW5+C5rfzXJNG99VIuigTlFT+lqT3XZgAXuMF2mkxx4mBktLTE2KyA/8AW/oCkbI36o5wE86rWyenaRMHuOcHw0Tim0ECNw3qbaQ0LR4BcYC3TTd+iztVJpZ8nBEEeSDtN2DcORCOZVlQe87lBkj7sp/VAP3QgrddVMjOm08h7loqjZ3JPeoLCNfiVePZZXhRdV1UYMNGukQUx/uln1R4Ia76stMgaoxtQ/GaL2J0466mEae5AuuFs5OOeyfQq622rKJHdmf2S8Wh20k/GRSMb/cI3u/mH6LiB+Xu3leSAPH8fGaqqnLT49698cVVVKtkEc0lea3ivPcu0geCZpshSFKdB3q6lZ2jMmT5K01BsI8k9HsN8haMyJPkiW1MgAqalQb1wVBvVaLYxtU71a2sd6AbWUxXRoGDax3q9pzbP1m9yW06yvZaSXMGUYhz1S9m03SM/wCZWU76bEpu18U43Of+Ypp0lP8AjbEd7As9RrYcQ+2/8xVZJ9kN6n55/wB93qhVbeLpquP2iqVpOk1Gkc/wjyVxQ1A+nvV5VE1/Qe0ltOtmRPV/1Km+quKpT/3D6JbcVpwtfxw+9dfWxVWfecf/ABKwv2XOmyrVcNhsxOyt/QFMVQdPVC3qCbBQA16w/lCX0qsADcIU5TlR5i4+aDtFUt0cSOZyQgtGpVDbXMpSHsUbSdZPif1UDaT9Y+JS+paIVZtSfiNmXyg/WPKT+qrr1XOHt9x7SX/KgufKuKfiNpurvbrA4gCF1t4u+sPALzLUOHiuVGMdtg79nepuNOZT+JPtJI4cAEO6oTrMBce0jQg8v0lQFeP3U6p7iUnivLvyo/VHjHkvI0S093gh61TYBPcI8VaaJPtabs10sAGwcE9I2Xmz55+GitAUqjgoNcrJaXFVlWMMqDiTogBqgUAFe6mVwUVQUwrqbOStp2VEMs43JU1Ap8lbZ2Q9v3m+oV7aQ3KQbmMohzfzBKG0HSd3z9idwIWbtFL5yoP+4/8AMU+6YzgszwJLA4+BbPkuULq+Ug1aJDsUOcNrTGcgZgcdFd5T0wlvHbPMqqUVfVEsrvaYkO2EEabxkhFc6RVdn/X1RCHofr6q+VQF2E5HuRVnbNVn4z4MchrvpF0hoJ00BPonV2XY7E97gWtp03zIjtOYQG89sLD9mn6n94j/AAVnH/cP5AlGEpxen/8ANZwf+qfyhAliWRhiwwqGUiAjpUApAA0yVQ+kRsTCoqw6VUIBgO7yXu5FPEKKolbJ3K5hXGlX03IDrXbwuPsgOf8AyrA9Wtcdnqloi51gM6+JMryadfwK6jSvKllSqBoTPn6KhwJ1J8PepNynP0lcPPuUkHeOK6xScFyeSD07i4+S9iO/yXATvXiUw4Z4KdKk45nTZxUrPQJzOnqi+t4BFp6VtYeCsDXcPNWNq8AphsqdmHLjwXXEwdJ/TNWupheDAnsaO7yaallp1G54HweT2yPMLP07E5ri6m51N2vZO1PbgvoUMTKrOsoPGFzdwmdmYIOYI0TUi7nDs2jCDsfSJdyLqdVoPOFet8ypvD5Zbnvq1ziJe9xzJzJMDU8ly2WN1MgPEEiRnOS+gW6z3XQ+c67G7c1gbs3ue4rA3xeYrVS5ohoyaOC0ibAVL3e9FMoEgmDA1MZDvQrTpy9603RYtqUzTxhrpORyBB4p74TpPotf3yZtQCkKhdh1e9oEA6hrgHa7QUReN/VbRDCGsZMCnTaGtzO4fBTW7f7O3wcLg8GNKlA+tRp8kxo9EqdmIqWiowYc20w9j3E73YCWtHes75W/4XNf7BdIjho0G7cbj5AJf153Ll93mK1UEDsMybs25lT1z3rO3ldiHWcFX1me33IlVVCEEpqSqy4jQK/rAuBnFMKS+RoqHEjYizTAzkqzqA4R4aJyjQAOPxCtE/ELlVhaYI+N6rgpkIa/4yVgnYEMzvUpI5ILQjHyXlWKvBeSARoO0LjxwXWYjvUXNO9TVRS7kvBvBTDN5UTO9Bvdyus9mxZkQPVds1EuzOnryRTn7AjYRc3uCgKasw7wutpyp2btKnvyROEbwqsELrRKAmGKXVKHVKWFLYTDFW6mDqAe5W4SuBqDYe9qcVnDiPQKhoTDpEyK7vwn/wAQl4XTj0xy7djTkfUqBkGQSDvCs+ryP5ivKiN7nvCq4Gaj8o2nimDnOOpceZJS65Bk7u96Zz4Llzt3pvj0hhPFNbKOy3VKi5NLA+Wwph1JwK41pOo0RDlWRwVJCPGeiuYBC6+mvCmjZIFiiGkHTJEGnuUY3o2aNSljGeRGhS6pkYOvJNQfBRtFlxj7Q0PuTlLRYHcVIO3ldczYciqzTjQqyWQN66q+uXkck4BvKg6j8fqu4wOe7d+6kK44eaQ7Uuo7z5q6z2LEeG3PyClRph54bTKPpRoMgEUOOo7BkFEURvVwAUsPJRpQcUZO1WikBqrg2BPgoGiTtQaLWKeBS6ojauhpQHRT4Bd6pSY3grjSjNAUvorjacKZeoFyDYzpQ3/EO5N/KlQTbpQPnz91voUqXRj0xy7Sd9H7p/MVFTfo37p/OVBVOip1cbcnZjZ6FMur4jxQFys+bedzm+YP7IsiVyfJ9m+HSzqxvHimtjpgNHHNJWDNaGlBAI0hLHk8kSxdwg/AVzaSl1Q3K9JDNp8V5zdyK6ngF7qwEaAIRvXjG0oh9MbvJdYBoQOCNDYVxA3KTag3hFOY3cPBRbSG5HiWw1ppB4ke0PNK3uOnuTxtMA/HgvWqxBwloE7ctVUg2zxqleRppjcPBeVeJbZ+mc1YF5eWaziyD5ruC5TcuLyi9nFtMqU5heXkBbUKlTPquryaVoOa8w9oLy8mF7dfBXu9leXkAM9QcF1eSNjOlH8f8LfelIXl5dOHTHLtOpo37p/MVBeXlUS0Vw/wavNqtXl5cvyfZ04dJJ3d38Md/quLynAZD6f6K1dXloh0rwGS8vICqoF4BeXkyceMyq3ry8gIBXUF5eTFDWhgxHIfAXl5eWiX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819400"/>
            <a:ext cx="1792900" cy="1342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203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Affordance cues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Look at how it becomes more and more clear how you should interact with the item has more affordance is added.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AutoShape 2" descr="data:image/jpeg;base64,/9j/4AAQSkZJRgABAQAAAQABAAD/2wCEAAkGBhQSERUUEhQVFBQWFRQUFBQYFRUVFBcXFxQVFBQUFRQXHCYeFxkjGRQUHy8gIycpLCwsFR4xNTAqNSYrLCkBCQoKDgwOGg8PFykcHBwsKSkpKSkpLCksKSkpKSksLCkpLCwsKSwpLCwpKSwsLCkpKSkpLCwpLCwpKSksLCk1LP/AABEIAMIBAwMBIgACEQEDEQH/xAAbAAACAwEBAQAAAAAAAAAAAAAEBQIDBgEAB//EAEYQAAEDAQUEBwMKAwcFAQEAAAEAAhEDBAUSITFBUWFxBhMigZGhsTLB8BQjQlJicoKy0eEzksIHFSQlNXPxU2Ois9LDNP/EABgBAAMBAQAAAAAAAAAAAAAAAAABAgME/8QAJBEBAQACAgICAwADAQAAAAAAAAECESExEkEDMiJCUWGB4RP/2gAMAwEAAhEDEQA/APklOtGoCIpNbq2BwIkfsmV69Da9EEluJuwt154T2vJJC0jgsdy9NTFtQfSGHj9HxV9JuSW07YRrmERRrD6Jw8NR4bO5TYYwoimPY5pe+v2m4hGZz2aHamFN3s81JlFRvzh+9719Luu6LP8AIab6rnNLjW7UgNxNd2MzpIBbu13L5rW/iH73vX0ew260GwCn1IfQaS/HGbMTy05jSTIzzW86ZUkY1uIRMTM5O7M5wNCdm5aK4b7o2a1te2DTFN4LXSIMEDM6k8AAJIyGi1tlrBjmsoy0gkghxcwNObm59jPacigDb29Y1xaQWyHiQ505zmQROZ1S6JuqdTri6ozDhyAzEDtj2ZjsjLUbUyvGx9VTdSc6XnC6BENM4TiI0yOQ4rH2a8bQ6mML3GgOywYQO1m7CIz0bw8E5d0ia+zinTBIc9jnPPtGAdZHLwSs1ycuzB14EOZ2iSzrXOyLDJdAIIE+xB25L153hSeQGNDRILpaJJwxIMT+6WVKxc972tDJEAYiY7IEgk6mD4rzbvqOIMHNwzzgkiNTtU229HpiKbsz8b1ZiQwdBI+NqsDl0zpnS3o875s8x6JsHJLcLuwe70TTFkgGN3fdDu3S1jLN29FVanYpZU9K+Wo0OmXiudHbvbUa4uJGFzHCAD7IcRqRGqctupmQc58NxBsNbJDtru1kY3SuP5Ps2xvBHY3ltRxbgON1AECch1WwQiBbKmGcLPYafpa44OzSEzF2sY6WOcfZBxBoyaCBEE7yrPk+XdHmoMr694JybrVH0tgluxOrGCWs3kN9EO6z5a7T5hL76v8AFnpYQZeRHuR3wKvv++20mdWwyTAcd5mI5eqxNTE55J2xJ8VRTtT6tRpcci4euxW3zaXNeGU9cOZ2DMrWTSE6lYMIAzdGQQ1qspIlxlxnkMtFXQlucy7a7aibOS45mcj6I3yrx1AF1Mh8feRds1+NwStsi0Og7/QIupX2e0d36nYnl2Mek7N22btCP0UaTu12RMZTsHeoUWRT7Z0wiBp371Y22yclKhpYfrHuAheQjqp3ryQfTbwtwaCatIZAmZBj4PqvnlvaypUc7KCTwjhOpK31qv3C3t0nQcs4g5nLjksR0kcxzusoCBoW6ZnaBs0z5qPbnLKlxAzhcG9mQHHU7QCB6gIO3XLWpQXsc0HMOjsn8QyTa6KoYZc3EYyadAcgDHxqt7YHVHUwXkAH6GERhjTPatJlYvb5Gy0uHFGWe1DswcOemzXyX0C9uiFmqgnD1bszLMh3t09Fib16POoFpBxNxaxBHMJ7lUBqmXk8V9MuO8bRTsFEA0jRqPqBrHCXFwe4c8iyctMl8wGRX1TovYXV7uZ1bQ+rSc9zZAcQA6o7CGnKXF4M/ZO7Lq+LGVj8mWo2Vhtrw14IoNZgNSoaTZeQQYOYcJ0y3EZrDdJLtoUrbRD+y19PG+XNxS7Ee0YIb4aZ5J42w3w6k0OimxjmscG4A4sENLsJOkDZExks30us7fltJrqjHtc0iWQ1gdicM3OcZ7WbnEka6wtc5NcT2xwyu9Wmlg6R2WzOe5tOtRJLQ5pDX0iCwFzQ5rjhJHaGW3TLKuxdKWGnYmDC9rTWDqYEP7ILKZJ00c0iVkLOxjXupVnuOE5MDmlhe0w0OnQagkbNEDf93Gz1iwOb7DKnZdIAeAQMWROUeKjyutqmPPbX2fpQajhgEvqPMBrRGZgBvmo2zprUpPcx5c1zXEFmWTmnPKcsws3Tvi09WyixwwUyKjMIaHNcMQHaAmZJ3pVa67i8l5lxOcwc9pPmsspNcNZv2aNqSSd/7q4FC0R6D3q+VUFLbjPYPd6JnKU3Ieye70TOUwPu+/vk7SIPag+GW7iu1OnRGw+X/wApRaYgTuS+s0cVz5SbaycNC/p+fqu8R/8AKvHTcwMjqd2wxuWOp0g5wG8wm19Mwlg0GAQEvGBprF0q60GQcj7uAS+0Xcyq8ucXknU5+GmQS/o99LmE9CcmiAi7qYIjEIIzz2dysr2Om4gnEMoyB/RFLhARowP92Ut7vjuXKdhY1xLS72SIOnojoXg3XkjQtI/7oYaheXOEzMemi7Uu1gyaSPjkmoYjLNdwObvBGQjJV7uOGG4nEublEnbuTa6ehVV8F8Uxxzd/KPfC2VKi1jBhaBpnt03oik9Rs9lLOhtCM8ZO/EBPdC8m5leQW6BtV5PYzFUY14ImMJa4TsLXTCyt+Gg+m51EYXTi1IgQNm0rZPr4cjSMZDYQBy3cllb9slFwLqWRw4QwAATnGWslQyZu5qjhVhsEyAZyne0HZOkr6DYbYSIGYGUEwRGuUbOC+d3TZAXdskARkAS45wRw0Oq2l2Na0DE/C4SC3Fpz3HlvVVR3WqZHkfRZu8xiafjYnlWpkeR9EjtJy+NyjLteLEv1W46L3vbKNECgwlheXYmtDn5TiwzlAl+u87ssRV9orUXLetqp03CgQGAnFOGO0BMh2R79668MvH/jPPHbTWK9rVa62GripURLqjnucThg9nDIiZ0aATvSLpjbab6lIUMm06RaTGrnFxfAOYEk5ahCWTpZWpuL5xvIc0FxOFocIJY1pEHIeG1AkCaYHac6MQM6nYdqeXy7x1EYfFrLdDMtOEOY6HNccxAnWcnDPVQw4qpEk9kDtZnIYWjuEeCLdYMRLQADrGh5QiuhF39ZeFNr9hGIHgZWctt5a6npqbv6OWeyUxWtjnBzhibRbGKDoXucCGTuAJ4hH0umFnDSaVhc+mMi93X1W8iZw9yTXyTary6t57AcSeAEucf5QB3pFbrwfaXlxcWUgcNKm3JrWjIQE/I9HF7dOLK+Ys9OnwFOPWVn6dtbUktECdFnq1MucRuPvTSwswthaTf9TULp7IP4fMSm93XpZh/GxGDoDHmkVidkeTfyhBVWQ6UXoo+m3f0hsMdmyF8anrKxjnAgIylRu22HCGmz1NBiIdTnYHEBr2c8xwWP6LvqPxdXXfRIw+zt11ghNbXe1Qk0rXhqVA0voWmIqHDm6m92rmloIgzBgjjHl62vgfU6G0aVbA+mWva4SMbjG0EGYIIzB2hX3t0boOc2WnJv1nJrbLTjo2Osc3RUs7ztcKfapk8YyQlrtUvAOsSN0buayy4phLs6OUWzDTnH0iuUbG0ve0jITGf2gAmdgOqCs/8AFfzd6py8EHtlla05eqF6oI62ZkobCnKag0Qo9XE8kQWqJbkUyDMam7AllNuabQpyOL6p7I7vRSpPVVpPZHMei5ScoAvGvKjGuIAl9QaEhIb3uhtRss1JJLhGUGZ5ynL6YzyBnVB1KI+jA2iDGyPTYlUMBRLm1IZOZcMW3f8AH7rR3dYXtBx4WDeMjlpzEDwKXW6WVakgtPYM8JgO4DslNaLKmAObD3zmXZCIMkZ7480dkMbRw6OJERBM94KW1Tl8blRR6Tk4g9rR7AGEDUnPbpCscfVTlNNMWRtPtFNWWpzBAMZj0CVWv2z8bEdbnQ+PstM/hC2y6L2rq2iTulcp6TO0dyrawTnMI2vXplsU6eEiCTiLp0EQdFCoOIBYdS4T2p1bsy3pj/Z82LyZtyCBN4giTTaATOGToRplHNGdA6n+aN2ezl+JVhfyIcwxeNp4UbR5UisvQr4WgcFp7UIvG1f7Vo/9RWQbsRl0J2qbTz+N5VxGUKuc1MLonTOhbu0M7h6K6tZpVVh9zfRGJgV0asdftmh1cDBjxuLYkkAhH9IaNYdU6r1cB8AtJJ7QO8adlW9EbRhxty7RpzI2An9UT0uqSyltHWiDnlkeyNkcFzb/ADEt3o+62LBZSdloJ8abUrtV4TWGUbI/mCNqH/LbP/v/AP5tWVv21FjmluRg+Tyln22nTVMtRaOyYz9yy1nvysK9WXZAu+iNr43cUDU6R1gwQ4e19UbkJY65L6snNzXeOIFPXCTsXxVdVaC7IvAOTdPBRv696lOqGsIAwg6A6k/olt3VMVan98Fd6VO/xH4G+pTh1E9JK/1h/KExuK9qlVzg8ggNnQDOQszVB8/cnPRP2qn3f6gq0lfSvOsazmhzcIc4DsjQGE7/ALxqbx4BZywma7+b/wAydErLO8nOjwVi5gJ3+5WU3IemfmxzPoFYwpBdiXFXK6mBpKCtJjacjpH6IolJ78vAUW4tHExzG6dimopVaHzXh30muBka6EAiOJRNlJqU4LnbCCDBzG/nKUvvwPqU9+IzxBERPerWX0ymS3c48RBOs96WqILN1nbVqEbi4weBC4fei6NoDwHN0KD2d6VaRlrc3tlE3lTJePuM/KEHej/nD8bSjLVXzafsM/KFvz4o9q6FnJMacTkPFFC7i0TiaSQchJIzynKJyQzaikKuceahRpYblq1GgsGKWkjXZrl3FGdC2lt50w7WWT/OEBdV+VKBOGDIjOcuIghF9FK03jTdp7M6kTiG9XhrfBcndub/AJpaB9iv/wCsrFgwByW5vNv+b1hvbV86axFIucBAcYGwEoym4PagnNWNKrfrnrnO/VSBW86RVFkGf4WflCLCGouz/BT04MaPFXymGu6E9H6tdlR9JpfgNMFoicw8zBOmUd6p6W2WpTFNtRjqZFUSHAjODwg5blqP7G+uLbR1Jgg0CQYwES/EHZF04ZiNuqP/ALZaI6ig8uBebQA4CI9h3es7jN7LXJDX/wBNs3+9/Q1ZDpK32fxfmK2bQTYLKBr14j+RqyPTaqQ6DkYbw3rLLuNvTN1WksAA+kT5BTDXNfJHv3Sl5rlXV65ByO1Xyz2cXN/HaPtfuu9J87Qfut96eXRVL6THQ2S0SdsjI7OC5eNubTPbwydNSfRJbHuzTzooM6nIeq4/pENlMfHcuC/nYXEYW8hxCLUoXUZrO/H+ZOXJfcd6uc92Y9k7BvCdPvE/ACyzvKp0YU/4beblJpVHymdTKkyuEtlteCvKPWBcTG0LDfbKphpE6+cfHNLOmNAupSASBrySOje1Vnsvw8g0egXq171X+08uHENPuUruBJZm/Oa+znqIyVtrs5LnEkRnGY3wmPWnh/K39Fz5Ud4/lb+ivz5T/wCdMOjj4pwe7Of+Fe+0NGpHtbwkNotbjliPKYHgFGnTdEhp1GxKzfKpNBL3MVT3+pVtSpIZ9xvvVN7g9Znl/wAlWus2JtMyfYGziVt+rP2k16sJ0VIsfErpsvEqOF6q0VM026JVf8cz8Pqk9lsnaHtGN2qd9H7LhtjXzqdNT49yeOtjTV3x/rLxvDvNixllvMMZEMmNSXg788K2l9f61zb6hfM7SM1rjJtjnBFV8unfJ2xmZyldBVR2fG5TBVmpsnuH7IuUHZTn3BEygNB0arVabXPpvc0YqbHAOIkkPcJAOeTSuX3fT6xYx7nOw1RIJnMSJmUNdVGo6i7qy4jrGBzA3FJ6uqQ4kCRADsuJ3IOrTIqNnXrACM/QhYX7DXLfOrBl32Vx0FYE/wAjVmukFuD3kFtItgatJJ4ynd7H/KbP/uf0t3rIvaXuIgnLcM9iWSqCtdjY8RDGH7DI2aHtaJPaBn3laM2B86H4G4BRd0YdrrOfska56pTPXY1/DS5bWwU2NxCQ0AyQOaT9Ka01BByDdZ4qyhdL2HQj8JQ9tu8k5z3iEpnF+FJ+tIUhUOA8wr33fxVNajgbGswtJZU3Gwz6Lntv34P6gnzzpzCzvRx0OedcgPMFPnVQdsZ7Vh8n2VjODLZ3JLYrWevdmY+P38Eww5ak8v8AlLLTZz2g1p2HTZtzG1KFY0BtC8ldGkQ0e0fjmvILQ43fw9EPXs4b/wA/ovPtk6yUNXtCXi08nSQFB1UbkI61KAr8E/E/Mdi5LuPI9yBFdd67Io8T8gF/SXjl7/3V9mb80zLOPeUFelUkt5H4Kc3PSDqTZnb6rXX4Mv2cpWRx0CYULn2nwn1V9IxoPciWVOHmo0vakXcNgA5KdGx4KtN32gNeBV85ahQf7TD9sehRjOS2aX9/rNPixvosDaLtJaHNMn6vDgt/0i/1agd7GehSe6bK11MFzQYLhxycVv5eLOzbGFdBV96MArPAEAOcANmqGBWkSjSGf4WflCIlD09fwt9ArpTgaronUc2z1nNdhipRHPsVhy0J8UmtLXdcC7bV479dyfdCaD30Kwa2QH0S4zEdmoBl3lD39QwvpCIPW5+C5rfzXJNG99VIuigTlFT+lqT3XZgAXuMF2mkxx4mBktLTE2KyA/8AW/oCkbI36o5wE86rWyenaRMHuOcHw0Tim0ECNw3qbaQ0LR4BcYC3TTd+iztVJpZ8nBEEeSDtN2DcORCOZVlQe87lBkj7sp/VAP3QgrddVMjOm08h7loqjZ3JPeoLCNfiVePZZXhRdV1UYMNGukQUx/uln1R4Ia76stMgaoxtQ/GaL2J0466mEae5AuuFs5OOeyfQq622rKJHdmf2S8Wh20k/GRSMb/cI3u/mH6LiB+Xu3leSAPH8fGaqqnLT49698cVVVKtkEc0lea3ivPcu0geCZpshSFKdB3q6lZ2jMmT5K01BsI8k9HsN8haMyJPkiW1MgAqalQb1wVBvVaLYxtU71a2sd6AbWUxXRoGDax3q9pzbP1m9yW06yvZaSXMGUYhz1S9m03SM/wCZWU76bEpu18U43Of+Ypp0lP8AjbEd7As9RrYcQ+2/8xVZJ9kN6n55/wB93qhVbeLpquP2iqVpOk1Gkc/wjyVxQ1A+nvV5VE1/Qe0ltOtmRPV/1Km+quKpT/3D6JbcVpwtfxw+9dfWxVWfecf/ABKwv2XOmyrVcNhsxOyt/QFMVQdPVC3qCbBQA16w/lCX0qsADcIU5TlR5i4+aDtFUt0cSOZyQgtGpVDbXMpSHsUbSdZPif1UDaT9Y+JS+paIVZtSfiNmXyg/WPKT+qrr1XOHt9x7SX/KgufKuKfiNpurvbrA4gCF1t4u+sPALzLUOHiuVGMdtg79nepuNOZT+JPtJI4cAEO6oTrMBce0jQg8v0lQFeP3U6p7iUnivLvyo/VHjHkvI0S093gh61TYBPcI8VaaJPtabs10sAGwcE9I2Xmz55+GitAUqjgoNcrJaXFVlWMMqDiTogBqgUAFe6mVwUVQUwrqbOStp2VEMs43JU1Ap8lbZ2Q9v3m+oV7aQ3KQbmMohzfzBKG0HSd3z9idwIWbtFL5yoP+4/8AMU+6YzgszwJLA4+BbPkuULq+Ug1aJDsUOcNrTGcgZgcdFd5T0wlvHbPMqqUVfVEsrvaYkO2EEabxkhFc6RVdn/X1RCHofr6q+VQF2E5HuRVnbNVn4z4MchrvpF0hoJ00BPonV2XY7E97gWtp03zIjtOYQG89sLD9mn6n94j/AAVnH/cP5AlGEpxen/8ANZwf+qfyhAliWRhiwwqGUiAjpUApAA0yVQ+kRsTCoqw6VUIBgO7yXu5FPEKKolbJ3K5hXGlX03IDrXbwuPsgOf8AyrA9Wtcdnqloi51gM6+JMryadfwK6jSvKllSqBoTPn6KhwJ1J8PepNynP0lcPPuUkHeOK6xScFyeSD07i4+S9iO/yXATvXiUw4Z4KdKk45nTZxUrPQJzOnqi+t4BFp6VtYeCsDXcPNWNq8AphsqdmHLjwXXEwdJ/TNWupheDAnsaO7yaallp1G54HweT2yPMLP07E5ri6m51N2vZO1PbgvoUMTKrOsoPGFzdwmdmYIOYI0TUi7nDs2jCDsfSJdyLqdVoPOFet8ypvD5Zbnvq1ziJe9xzJzJMDU8ly2WN1MgPEEiRnOS+gW6z3XQ+c67G7c1gbs3ue4rA3xeYrVS5ohoyaOC0ibAVL3e9FMoEgmDA1MZDvQrTpy9603RYtqUzTxhrpORyBB4p74TpPotf3yZtQCkKhdh1e9oEA6hrgHa7QUReN/VbRDCGsZMCnTaGtzO4fBTW7f7O3wcLg8GNKlA+tRp8kxo9EqdmIqWiowYc20w9j3E73YCWtHes75W/4XNf7BdIjho0G7cbj5AJf153Ll93mK1UEDsMybs25lT1z3rO3ldiHWcFX1me33IlVVCEEpqSqy4jQK/rAuBnFMKS+RoqHEjYizTAzkqzqA4R4aJyjQAOPxCtE/ELlVhaYI+N6rgpkIa/4yVgnYEMzvUpI5ILQjHyXlWKvBeSARoO0LjxwXWYjvUXNO9TVRS7kvBvBTDN5UTO9Bvdyus9mxZkQPVds1EuzOnryRTn7AjYRc3uCgKasw7wutpyp2btKnvyROEbwqsELrRKAmGKXVKHVKWFLYTDFW6mDqAe5W4SuBqDYe9qcVnDiPQKhoTDpEyK7vwn/wAQl4XTj0xy7djTkfUqBkGQSDvCs+ryP5ivKiN7nvCq4Gaj8o2nimDnOOpceZJS65Bk7u96Zz4Llzt3pvj0hhPFNbKOy3VKi5NLA+Wwph1JwK41pOo0RDlWRwVJCPGeiuYBC6+mvCmjZIFiiGkHTJEGnuUY3o2aNSljGeRGhS6pkYOvJNQfBRtFlxj7Q0PuTlLRYHcVIO3ldczYciqzTjQqyWQN66q+uXkck4BvKg6j8fqu4wOe7d+6kK44eaQ7Uuo7z5q6z2LEeG3PyClRph54bTKPpRoMgEUOOo7BkFEURvVwAUsPJRpQcUZO1WikBqrg2BPgoGiTtQaLWKeBS6ojauhpQHRT4Bd6pSY3grjSjNAUvorjacKZeoFyDYzpQ3/EO5N/KlQTbpQPnz91voUqXRj0xy7Sd9H7p/MVFTfo37p/OVBVOip1cbcnZjZ6FMur4jxQFys+bedzm+YP7IsiVyfJ9m+HSzqxvHimtjpgNHHNJWDNaGlBAI0hLHk8kSxdwg/AVzaSl1Q3K9JDNp8V5zdyK6ngF7qwEaAIRvXjG0oh9MbvJdYBoQOCNDYVxA3KTag3hFOY3cPBRbSG5HiWw1ppB4ke0PNK3uOnuTxtMA/HgvWqxBwloE7ctVUg2zxqleRppjcPBeVeJbZ+mc1YF5eWaziyD5ruC5TcuLyi9nFtMqU5heXkBbUKlTPquryaVoOa8w9oLy8mF7dfBXu9leXkAM9QcF1eSNjOlH8f8LfelIXl5dOHTHLtOpo37p/MVBeXlUS0Vw/wavNqtXl5cvyfZ04dJJ3d38Md/quLynAZD6f6K1dXloh0rwGS8vICqoF4BeXkyceMyq3ry8gIBXUF5eTFDWhgxHIfAXl5eWiX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ta:image/jpeg;base64,/9j/4AAQSkZJRgABAQAAAQABAAD/2wCEAAkGBhQSERUUEhQVFBQWFRQUFBQYFRUVFBcXFxQVFBQUFRQXHCYeFxkjGRQUHy8gIycpLCwsFR4xNTAqNSYrLCkBCQoKDgwOGg8PFykcHBwsKSkpKSkpLCksKSkpKSksLCkpLCwsKSwpLCwpKSwsLCkpKSkpLCwpLCwpKSksLCk1LP/AABEIAMIBAwMBIgACEQEDEQH/xAAbAAACAwEBAQAAAAAAAAAAAAAEBQIDBgEAB//EAEYQAAEDAQUEBwMKAwcFAQEAAAEAAhEDBAUSITFBUWFxBhMigZGhsTLB8BQjQlJicoKy0eEzksIHFSQlNXPxU2Ois9LDNP/EABgBAAMBAQAAAAAAAAAAAAAAAAABAgME/8QAJBEBAQACAgICAwADAQAAAAAAAAECESExEkEDMiJCUWGB4RP/2gAMAwEAAhEDEQA/APklOtGoCIpNbq2BwIkfsmV69Da9EEluJuwt154T2vJJC0jgsdy9NTFtQfSGHj9HxV9JuSW07YRrmERRrD6Jw8NR4bO5TYYwoimPY5pe+v2m4hGZz2aHamFN3s81JlFRvzh+9719Luu6LP8AIab6rnNLjW7UgNxNd2MzpIBbu13L5rW/iH73vX0ew260GwCn1IfQaS/HGbMTy05jSTIzzW86ZUkY1uIRMTM5O7M5wNCdm5aK4b7o2a1te2DTFN4LXSIMEDM6k8AAJIyGi1tlrBjmsoy0gkghxcwNObm59jPacigDb29Y1xaQWyHiQ505zmQROZ1S6JuqdTri6ozDhyAzEDtj2ZjsjLUbUyvGx9VTdSc6XnC6BENM4TiI0yOQ4rH2a8bQ6mML3GgOywYQO1m7CIz0bw8E5d0ia+zinTBIc9jnPPtGAdZHLwSs1ycuzB14EOZ2iSzrXOyLDJdAIIE+xB25L153hSeQGNDRILpaJJwxIMT+6WVKxc972tDJEAYiY7IEgk6mD4rzbvqOIMHNwzzgkiNTtU229HpiKbsz8b1ZiQwdBI+NqsDl0zpnS3o875s8x6JsHJLcLuwe70TTFkgGN3fdDu3S1jLN29FVanYpZU9K+Wo0OmXiudHbvbUa4uJGFzHCAD7IcRqRGqctupmQc58NxBsNbJDtru1kY3SuP5Ps2xvBHY3ltRxbgON1AECch1WwQiBbKmGcLPYafpa44OzSEzF2sY6WOcfZBxBoyaCBEE7yrPk+XdHmoMr694JybrVH0tgluxOrGCWs3kN9EO6z5a7T5hL76v8AFnpYQZeRHuR3wKvv++20mdWwyTAcd5mI5eqxNTE55J2xJ8VRTtT6tRpcci4euxW3zaXNeGU9cOZ2DMrWTSE6lYMIAzdGQQ1qspIlxlxnkMtFXQlucy7a7aibOS45mcj6I3yrx1AF1Mh8feRds1+NwStsi0Og7/QIupX2e0d36nYnl2Mek7N22btCP0UaTu12RMZTsHeoUWRT7Z0wiBp371Y22yclKhpYfrHuAheQjqp3ryQfTbwtwaCatIZAmZBj4PqvnlvaypUc7KCTwjhOpK31qv3C3t0nQcs4g5nLjksR0kcxzusoCBoW6ZnaBs0z5qPbnLKlxAzhcG9mQHHU7QCB6gIO3XLWpQXsc0HMOjsn8QyTa6KoYZc3EYyadAcgDHxqt7YHVHUwXkAH6GERhjTPatJlYvb5Gy0uHFGWe1DswcOemzXyX0C9uiFmqgnD1bszLMh3t09Fib16POoFpBxNxaxBHMJ7lUBqmXk8V9MuO8bRTsFEA0jRqPqBrHCXFwe4c8iyctMl8wGRX1TovYXV7uZ1bQ+rSc9zZAcQA6o7CGnKXF4M/ZO7Lq+LGVj8mWo2Vhtrw14IoNZgNSoaTZeQQYOYcJ0y3EZrDdJLtoUrbRD+y19PG+XNxS7Ee0YIb4aZ5J42w3w6k0OimxjmscG4A4sENLsJOkDZExks30us7fltJrqjHtc0iWQ1gdicM3OcZ7WbnEka6wtc5NcT2xwyu9Wmlg6R2WzOe5tOtRJLQ5pDX0iCwFzQ5rjhJHaGW3TLKuxdKWGnYmDC9rTWDqYEP7ILKZJ00c0iVkLOxjXupVnuOE5MDmlhe0w0OnQagkbNEDf93Gz1iwOb7DKnZdIAeAQMWROUeKjyutqmPPbX2fpQajhgEvqPMBrRGZgBvmo2zprUpPcx5c1zXEFmWTmnPKcsws3Tvi09WyixwwUyKjMIaHNcMQHaAmZJ3pVa67i8l5lxOcwc9pPmsspNcNZv2aNqSSd/7q4FC0R6D3q+VUFLbjPYPd6JnKU3Ieye70TOUwPu+/vk7SIPag+GW7iu1OnRGw+X/wApRaYgTuS+s0cVz5SbaycNC/p+fqu8R/8AKvHTcwMjqd2wxuWOp0g5wG8wm19Mwlg0GAQEvGBprF0q60GQcj7uAS+0Xcyq8ucXknU5+GmQS/o99LmE9CcmiAi7qYIjEIIzz2dysr2Om4gnEMoyB/RFLhARowP92Ut7vjuXKdhY1xLS72SIOnojoXg3XkjQtI/7oYaheXOEzMemi7Uu1gyaSPjkmoYjLNdwObvBGQjJV7uOGG4nEublEnbuTa6ehVV8F8Uxxzd/KPfC2VKi1jBhaBpnt03oik9Rs9lLOhtCM8ZO/EBPdC8m5leQW6BtV5PYzFUY14ImMJa4TsLXTCyt+Gg+m51EYXTi1IgQNm0rZPr4cjSMZDYQBy3cllb9slFwLqWRw4QwAATnGWslQyZu5qjhVhsEyAZyne0HZOkr6DYbYSIGYGUEwRGuUbOC+d3TZAXdskARkAS45wRw0Oq2l2Na0DE/C4SC3Fpz3HlvVVR3WqZHkfRZu8xiafjYnlWpkeR9EjtJy+NyjLteLEv1W46L3vbKNECgwlheXYmtDn5TiwzlAl+u87ssRV9orUXLetqp03CgQGAnFOGO0BMh2R79668MvH/jPPHbTWK9rVa62GripURLqjnucThg9nDIiZ0aATvSLpjbab6lIUMm06RaTGrnFxfAOYEk5ahCWTpZWpuL5xvIc0FxOFocIJY1pEHIeG1AkCaYHac6MQM6nYdqeXy7x1EYfFrLdDMtOEOY6HNccxAnWcnDPVQw4qpEk9kDtZnIYWjuEeCLdYMRLQADrGh5QiuhF39ZeFNr9hGIHgZWctt5a6npqbv6OWeyUxWtjnBzhibRbGKDoXucCGTuAJ4hH0umFnDSaVhc+mMi93X1W8iZw9yTXyTary6t57AcSeAEucf5QB3pFbrwfaXlxcWUgcNKm3JrWjIQE/I9HF7dOLK+Ys9OnwFOPWVn6dtbUktECdFnq1MucRuPvTSwswthaTf9TULp7IP4fMSm93XpZh/GxGDoDHmkVidkeTfyhBVWQ6UXoo+m3f0hsMdmyF8anrKxjnAgIylRu22HCGmz1NBiIdTnYHEBr2c8xwWP6LvqPxdXXfRIw+zt11ghNbXe1Qk0rXhqVA0voWmIqHDm6m92rmloIgzBgjjHl62vgfU6G0aVbA+mWva4SMbjG0EGYIIzB2hX3t0boOc2WnJv1nJrbLTjo2Osc3RUs7ztcKfapk8YyQlrtUvAOsSN0buayy4phLs6OUWzDTnH0iuUbG0ve0jITGf2gAmdgOqCs/8AFfzd6py8EHtlla05eqF6oI62ZkobCnKag0Qo9XE8kQWqJbkUyDMam7AllNuabQpyOL6p7I7vRSpPVVpPZHMei5ScoAvGvKjGuIAl9QaEhIb3uhtRss1JJLhGUGZ5ynL6YzyBnVB1KI+jA2iDGyPTYlUMBRLm1IZOZcMW3f8AH7rR3dYXtBx4WDeMjlpzEDwKXW6WVakgtPYM8JgO4DslNaLKmAObD3zmXZCIMkZ7480dkMbRw6OJERBM94KW1Tl8blRR6Tk4g9rR7AGEDUnPbpCscfVTlNNMWRtPtFNWWpzBAMZj0CVWv2z8bEdbnQ+PstM/hC2y6L2rq2iTulcp6TO0dyrawTnMI2vXplsU6eEiCTiLp0EQdFCoOIBYdS4T2p1bsy3pj/Z82LyZtyCBN4giTTaATOGToRplHNGdA6n+aN2ezl+JVhfyIcwxeNp4UbR5UisvQr4WgcFp7UIvG1f7Vo/9RWQbsRl0J2qbTz+N5VxGUKuc1MLonTOhbu0M7h6K6tZpVVh9zfRGJgV0asdftmh1cDBjxuLYkkAhH9IaNYdU6r1cB8AtJJ7QO8adlW9EbRhxty7RpzI2An9UT0uqSyltHWiDnlkeyNkcFzb/ADEt3o+62LBZSdloJ8abUrtV4TWGUbI/mCNqH/LbP/v/AP5tWVv21FjmluRg+Tyln22nTVMtRaOyYz9yy1nvysK9WXZAu+iNr43cUDU6R1gwQ4e19UbkJY65L6snNzXeOIFPXCTsXxVdVaC7IvAOTdPBRv696lOqGsIAwg6A6k/olt3VMVan98Fd6VO/xH4G+pTh1E9JK/1h/KExuK9qlVzg8ggNnQDOQszVB8/cnPRP2qn3f6gq0lfSvOsazmhzcIc4DsjQGE7/ALxqbx4BZywma7+b/wAydErLO8nOjwVi5gJ3+5WU3IemfmxzPoFYwpBdiXFXK6mBpKCtJjacjpH6IolJ78vAUW4tHExzG6dimopVaHzXh30muBka6EAiOJRNlJqU4LnbCCDBzG/nKUvvwPqU9+IzxBERPerWX0ymS3c48RBOs96WqILN1nbVqEbi4weBC4fei6NoDwHN0KD2d6VaRlrc3tlE3lTJePuM/KEHej/nD8bSjLVXzafsM/KFvz4o9q6FnJMacTkPFFC7i0TiaSQchJIzynKJyQzaikKuceahRpYblq1GgsGKWkjXZrl3FGdC2lt50w7WWT/OEBdV+VKBOGDIjOcuIghF9FK03jTdp7M6kTiG9XhrfBcndub/AJpaB9iv/wCsrFgwByW5vNv+b1hvbV86axFIucBAcYGwEoym4PagnNWNKrfrnrnO/VSBW86RVFkGf4WflCLCGouz/BT04MaPFXymGu6E9H6tdlR9JpfgNMFoicw8zBOmUd6p6W2WpTFNtRjqZFUSHAjODwg5blqP7G+uLbR1Jgg0CQYwES/EHZF04ZiNuqP/ALZaI6ig8uBebQA4CI9h3es7jN7LXJDX/wBNs3+9/Q1ZDpK32fxfmK2bQTYLKBr14j+RqyPTaqQ6DkYbw3rLLuNvTN1WksAA+kT5BTDXNfJHv3Sl5rlXV65ByO1Xyz2cXN/HaPtfuu9J87Qfut96eXRVL6THQ2S0SdsjI7OC5eNubTPbwydNSfRJbHuzTzooM6nIeq4/pENlMfHcuC/nYXEYW8hxCLUoXUZrO/H+ZOXJfcd6uc92Y9k7BvCdPvE/ACyzvKp0YU/4beblJpVHymdTKkyuEtlteCvKPWBcTG0LDfbKphpE6+cfHNLOmNAupSASBrySOje1Vnsvw8g0egXq171X+08uHENPuUruBJZm/Oa+znqIyVtrs5LnEkRnGY3wmPWnh/K39Fz5Ud4/lb+ivz5T/wCdMOjj4pwe7Of+Fe+0NGpHtbwkNotbjliPKYHgFGnTdEhp1GxKzfKpNBL3MVT3+pVtSpIZ9xvvVN7g9Znl/wAlWus2JtMyfYGziVt+rP2k16sJ0VIsfErpsvEqOF6q0VM026JVf8cz8Pqk9lsnaHtGN2qd9H7LhtjXzqdNT49yeOtjTV3x/rLxvDvNixllvMMZEMmNSXg788K2l9f61zb6hfM7SM1rjJtjnBFV8unfJ2xmZyldBVR2fG5TBVmpsnuH7IuUHZTn3BEygNB0arVabXPpvc0YqbHAOIkkPcJAOeTSuX3fT6xYx7nOw1RIJnMSJmUNdVGo6i7qy4jrGBzA3FJ6uqQ4kCRADsuJ3IOrTIqNnXrACM/QhYX7DXLfOrBl32Vx0FYE/wAjVmukFuD3kFtItgatJJ4ynd7H/KbP/uf0t3rIvaXuIgnLcM9iWSqCtdjY8RDGH7DI2aHtaJPaBn3laM2B86H4G4BRd0YdrrOfska56pTPXY1/DS5bWwU2NxCQ0AyQOaT9Ka01BByDdZ4qyhdL2HQj8JQ9tu8k5z3iEpnF+FJ+tIUhUOA8wr33fxVNajgbGswtJZU3Gwz6Lntv34P6gnzzpzCzvRx0OedcgPMFPnVQdsZ7Vh8n2VjODLZ3JLYrWevdmY+P38Eww5ak8v8AlLLTZz2g1p2HTZtzG1KFY0BtC8ldGkQ0e0fjmvILQ43fw9EPXs4b/wA/ovPtk6yUNXtCXi08nSQFB1UbkI61KAr8E/E/Mdi5LuPI9yBFdd67Io8T8gF/SXjl7/3V9mb80zLOPeUFelUkt5H4Kc3PSDqTZnb6rXX4Mv2cpWRx0CYULn2nwn1V9IxoPciWVOHmo0vakXcNgA5KdGx4KtN32gNeBV85ahQf7TD9sehRjOS2aX9/rNPixvosDaLtJaHNMn6vDgt/0i/1agd7GehSe6bK11MFzQYLhxycVv5eLOzbGFdBV96MArPAEAOcANmqGBWkSjSGf4WflCIlD09fwt9ArpTgaronUc2z1nNdhipRHPsVhy0J8UmtLXdcC7bV479dyfdCaD30Kwa2QH0S4zEdmoBl3lD39QwvpCIPW5+C5rfzXJNG99VIuigTlFT+lqT3XZgAXuMF2mkxx4mBktLTE2KyA/8AW/oCkbI36o5wE86rWyenaRMHuOcHw0Tim0ECNw3qbaQ0LR4BcYC3TTd+iztVJpZ8nBEEeSDtN2DcORCOZVlQe87lBkj7sp/VAP3QgrddVMjOm08h7loqjZ3JPeoLCNfiVePZZXhRdV1UYMNGukQUx/uln1R4Ia76stMgaoxtQ/GaL2J0466mEae5AuuFs5OOeyfQq622rKJHdmf2S8Wh20k/GRSMb/cI3u/mH6LiB+Xu3leSAPH8fGaqqnLT49698cVVVKtkEc0lea3ivPcu0geCZpshSFKdB3q6lZ2jMmT5K01BsI8k9HsN8haMyJPkiW1MgAqalQb1wVBvVaLYxtU71a2sd6AbWUxXRoGDax3q9pzbP1m9yW06yvZaSXMGUYhz1S9m03SM/wCZWU76bEpu18U43Of+Ypp0lP8AjbEd7As9RrYcQ+2/8xVZJ9kN6n55/wB93qhVbeLpquP2iqVpOk1Gkc/wjyVxQ1A+nvV5VE1/Qe0ltOtmRPV/1Km+quKpT/3D6JbcVpwtfxw+9dfWxVWfecf/ABKwv2XOmyrVcNhsxOyt/QFMVQdPVC3qCbBQA16w/lCX0qsADcIU5TlR5i4+aDtFUt0cSOZyQgtGpVDbXMpSHsUbSdZPif1UDaT9Y+JS+paIVZtSfiNmXyg/WPKT+qrr1XOHt9x7SX/KgufKuKfiNpurvbrA4gCF1t4u+sPALzLUOHiuVGMdtg79nepuNOZT+JPtJI4cAEO6oTrMBce0jQg8v0lQFeP3U6p7iUnivLvyo/VHjHkvI0S093gh61TYBPcI8VaaJPtabs10sAGwcE9I2Xmz55+GitAUqjgoNcrJaXFVlWMMqDiTogBqgUAFe6mVwUVQUwrqbOStp2VEMs43JU1Ap8lbZ2Q9v3m+oV7aQ3KQbmMohzfzBKG0HSd3z9idwIWbtFL5yoP+4/8AMU+6YzgszwJLA4+BbPkuULq+Ug1aJDsUOcNrTGcgZgcdFd5T0wlvHbPMqqUVfVEsrvaYkO2EEabxkhFc6RVdn/X1RCHofr6q+VQF2E5HuRVnbNVn4z4MchrvpF0hoJ00BPonV2XY7E97gWtp03zIjtOYQG89sLD9mn6n94j/AAVnH/cP5AlGEpxen/8ANZwf+qfyhAliWRhiwwqGUiAjpUApAA0yVQ+kRsTCoqw6VUIBgO7yXu5FPEKKolbJ3K5hXGlX03IDrXbwuPsgOf8AyrA9Wtcdnqloi51gM6+JMryadfwK6jSvKllSqBoTPn6KhwJ1J8PepNynP0lcPPuUkHeOK6xScFyeSD07i4+S9iO/yXATvXiUw4Z4KdKk45nTZxUrPQJzOnqi+t4BFp6VtYeCsDXcPNWNq8AphsqdmHLjwXXEwdJ/TNWupheDAnsaO7yaallp1G54HweT2yPMLP07E5ri6m51N2vZO1PbgvoUMTKrOsoPGFzdwmdmYIOYI0TUi7nDs2jCDsfSJdyLqdVoPOFet8ypvD5Zbnvq1ziJe9xzJzJMDU8ly2WN1MgPEEiRnOS+gW6z3XQ+c67G7c1gbs3ue4rA3xeYrVS5ohoyaOC0ibAVL3e9FMoEgmDA1MZDvQrTpy9603RYtqUzTxhrpORyBB4p74TpPotf3yZtQCkKhdh1e9oEA6hrgHa7QUReN/VbRDCGsZMCnTaGtzO4fBTW7f7O3wcLg8GNKlA+tRp8kxo9EqdmIqWiowYc20w9j3E73YCWtHes75W/4XNf7BdIjho0G7cbj5AJf153Ll93mK1UEDsMybs25lT1z3rO3ldiHWcFX1me33IlVVCEEpqSqy4jQK/rAuBnFMKS+RoqHEjYizTAzkqzqA4R4aJyjQAOPxCtE/ELlVhaYI+N6rgpkIa/4yVgnYEMzvUpI5ILQjHyXlWKvBeSARoO0LjxwXWYjvUXNO9TVRS7kvBvBTDN5UTO9Bvdyus9mxZkQPVds1EuzOnryRTn7AjYRc3uCgKasw7wutpyp2btKnvyROEbwqsELrRKAmGKXVKHVKWFLYTDFW6mDqAe5W4SuBqDYe9qcVnDiPQKhoTDpEyK7vwn/wAQl4XTj0xy7djTkfUqBkGQSDvCs+ryP5ivKiN7nvCq4Gaj8o2nimDnOOpceZJS65Bk7u96Zz4Llzt3pvj0hhPFNbKOy3VKi5NLA+Wwph1JwK41pOo0RDlWRwVJCPGeiuYBC6+mvCmjZIFiiGkHTJEGnuUY3o2aNSljGeRGhS6pkYOvJNQfBRtFlxj7Q0PuTlLRYHcVIO3ldczYciqzTjQqyWQN66q+uXkck4BvKg6j8fqu4wOe7d+6kK44eaQ7Uuo7z5q6z2LEeG3PyClRph54bTKPpRoMgEUOOo7BkFEURvVwAUsPJRpQcUZO1WikBqrg2BPgoGiTtQaLWKeBS6ojauhpQHRT4Bd6pSY3grjSjNAUvorjacKZeoFyDYzpQ3/EO5N/KlQTbpQPnz91voUqXRj0xy7Sd9H7p/MVFTfo37p/OVBVOip1cbcnZjZ6FMur4jxQFys+bedzm+YP7IsiVyfJ9m+HSzqxvHimtjpgNHHNJWDNaGlBAI0hLHk8kSxdwg/AVzaSl1Q3K9JDNp8V5zdyK6ngF7qwEaAIRvXjG0oh9MbvJdYBoQOCNDYVxA3KTag3hFOY3cPBRbSG5HiWw1ppB4ke0PNK3uOnuTxtMA/HgvWqxBwloE7ctVUg2zxqleRppjcPBeVeJbZ+mc1YF5eWaziyD5ruC5TcuLyi9nFtMqU5heXkBbUKlTPquryaVoOa8w9oLy8mF7dfBXu9leXkAM9QcF1eSNjOlH8f8LfelIXl5dOHTHLtOpo37p/MVBeXlUS0Vw/wavNqtXl5cvyfZ04dJJ3d38Md/quLynAZD6f6K1dXloh0rwGS8vICqoF4BeXkyceMyq3ry8gIBXUF5eTFDWhgxHIfAXl5eWiX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data:image/jpeg;base64,/9j/4AAQSkZJRgABAQAAAQABAAD/2wCEAAkGBhQSERUUEhQVFBQWFRQUFBQYFRUVFBcXFxQVFBQUFRQXHCYeFxkjGRQUHy8gIycpLCwsFR4xNTAqNSYrLCkBCQoKDgwOGg8PFykcHBwsKSkpKSkpLCksKSkpKSksLCkpLCwsKSwpLCwpKSwsLCkpKSkpLCwpLCwpKSksLCk1LP/AABEIAMIBAwMBIgACEQEDEQH/xAAbAAACAwEBAQAAAAAAAAAAAAAEBQIDBgEAB//EAEYQAAEDAQUEBwMKAwcFAQEAAAEAAhEDBAUSITFBUWFxBhMigZGhsTLB8BQjQlJicoKy0eEzksIHFSQlNXPxU2Ois9LDNP/EABgBAAMBAQAAAAAAAAAAAAAAAAABAgME/8QAJBEBAQACAgICAwADAQAAAAAAAAECESExEkEDMiJCUWGB4RP/2gAMAwEAAhEDEQA/APklOtGoCIpNbq2BwIkfsmV69Da9EEluJuwt154T2vJJC0jgsdy9NTFtQfSGHj9HxV9JuSW07YRrmERRrD6Jw8NR4bO5TYYwoimPY5pe+v2m4hGZz2aHamFN3s81JlFRvzh+9719Luu6LP8AIab6rnNLjW7UgNxNd2MzpIBbu13L5rW/iH73vX0ew260GwCn1IfQaS/HGbMTy05jSTIzzW86ZUkY1uIRMTM5O7M5wNCdm5aK4b7o2a1te2DTFN4LXSIMEDM6k8AAJIyGi1tlrBjmsoy0gkghxcwNObm59jPacigDb29Y1xaQWyHiQ505zmQROZ1S6JuqdTri6ozDhyAzEDtj2ZjsjLUbUyvGx9VTdSc6XnC6BENM4TiI0yOQ4rH2a8bQ6mML3GgOywYQO1m7CIz0bw8E5d0ia+zinTBIc9jnPPtGAdZHLwSs1ycuzB14EOZ2iSzrXOyLDJdAIIE+xB25L153hSeQGNDRILpaJJwxIMT+6WVKxc972tDJEAYiY7IEgk6mD4rzbvqOIMHNwzzgkiNTtU229HpiKbsz8b1ZiQwdBI+NqsDl0zpnS3o875s8x6JsHJLcLuwe70TTFkgGN3fdDu3S1jLN29FVanYpZU9K+Wo0OmXiudHbvbUa4uJGFzHCAD7IcRqRGqctupmQc58NxBsNbJDtru1kY3SuP5Ps2xvBHY3ltRxbgON1AECch1WwQiBbKmGcLPYafpa44OzSEzF2sY6WOcfZBxBoyaCBEE7yrPk+XdHmoMr694JybrVH0tgluxOrGCWs3kN9EO6z5a7T5hL76v8AFnpYQZeRHuR3wKvv++20mdWwyTAcd5mI5eqxNTE55J2xJ8VRTtT6tRpcci4euxW3zaXNeGU9cOZ2DMrWTSE6lYMIAzdGQQ1qspIlxlxnkMtFXQlucy7a7aibOS45mcj6I3yrx1AF1Mh8feRds1+NwStsi0Og7/QIupX2e0d36nYnl2Mek7N22btCP0UaTu12RMZTsHeoUWRT7Z0wiBp371Y22yclKhpYfrHuAheQjqp3ryQfTbwtwaCatIZAmZBj4PqvnlvaypUc7KCTwjhOpK31qv3C3t0nQcs4g5nLjksR0kcxzusoCBoW6ZnaBs0z5qPbnLKlxAzhcG9mQHHU7QCB6gIO3XLWpQXsc0HMOjsn8QyTa6KoYZc3EYyadAcgDHxqt7YHVHUwXkAH6GERhjTPatJlYvb5Gy0uHFGWe1DswcOemzXyX0C9uiFmqgnD1bszLMh3t09Fib16POoFpBxNxaxBHMJ7lUBqmXk8V9MuO8bRTsFEA0jRqPqBrHCXFwe4c8iyctMl8wGRX1TovYXV7uZ1bQ+rSc9zZAcQA6o7CGnKXF4M/ZO7Lq+LGVj8mWo2Vhtrw14IoNZgNSoaTZeQQYOYcJ0y3EZrDdJLtoUrbRD+y19PG+XNxS7Ee0YIb4aZ5J42w3w6k0OimxjmscG4A4sENLsJOkDZExks30us7fltJrqjHtc0iWQ1gdicM3OcZ7WbnEka6wtc5NcT2xwyu9Wmlg6R2WzOe5tOtRJLQ5pDX0iCwFzQ5rjhJHaGW3TLKuxdKWGnYmDC9rTWDqYEP7ILKZJ00c0iVkLOxjXupVnuOE5MDmlhe0w0OnQagkbNEDf93Gz1iwOb7DKnZdIAeAQMWROUeKjyutqmPPbX2fpQajhgEvqPMBrRGZgBvmo2zprUpPcx5c1zXEFmWTmnPKcsws3Tvi09WyixwwUyKjMIaHNcMQHaAmZJ3pVa67i8l5lxOcwc9pPmsspNcNZv2aNqSSd/7q4FC0R6D3q+VUFLbjPYPd6JnKU3Ieye70TOUwPu+/vk7SIPag+GW7iu1OnRGw+X/wApRaYgTuS+s0cVz5SbaycNC/p+fqu8R/8AKvHTcwMjqd2wxuWOp0g5wG8wm19Mwlg0GAQEvGBprF0q60GQcj7uAS+0Xcyq8ucXknU5+GmQS/o99LmE9CcmiAi7qYIjEIIzz2dysr2Om4gnEMoyB/RFLhARowP92Ut7vjuXKdhY1xLS72SIOnojoXg3XkjQtI/7oYaheXOEzMemi7Uu1gyaSPjkmoYjLNdwObvBGQjJV7uOGG4nEublEnbuTa6ehVV8F8Uxxzd/KPfC2VKi1jBhaBpnt03oik9Rs9lLOhtCM8ZO/EBPdC8m5leQW6BtV5PYzFUY14ImMJa4TsLXTCyt+Gg+m51EYXTi1IgQNm0rZPr4cjSMZDYQBy3cllb9slFwLqWRw4QwAATnGWslQyZu5qjhVhsEyAZyne0HZOkr6DYbYSIGYGUEwRGuUbOC+d3TZAXdskARkAS45wRw0Oq2l2Na0DE/C4SC3Fpz3HlvVVR3WqZHkfRZu8xiafjYnlWpkeR9EjtJy+NyjLteLEv1W46L3vbKNECgwlheXYmtDn5TiwzlAl+u87ssRV9orUXLetqp03CgQGAnFOGO0BMh2R79668MvH/jPPHbTWK9rVa62GripURLqjnucThg9nDIiZ0aATvSLpjbab6lIUMm06RaTGrnFxfAOYEk5ahCWTpZWpuL5xvIc0FxOFocIJY1pEHIeG1AkCaYHac6MQM6nYdqeXy7x1EYfFrLdDMtOEOY6HNccxAnWcnDPVQw4qpEk9kDtZnIYWjuEeCLdYMRLQADrGh5QiuhF39ZeFNr9hGIHgZWctt5a6npqbv6OWeyUxWtjnBzhibRbGKDoXucCGTuAJ4hH0umFnDSaVhc+mMi93X1W8iZw9yTXyTary6t57AcSeAEucf5QB3pFbrwfaXlxcWUgcNKm3JrWjIQE/I9HF7dOLK+Ys9OnwFOPWVn6dtbUktECdFnq1MucRuPvTSwswthaTf9TULp7IP4fMSm93XpZh/GxGDoDHmkVidkeTfyhBVWQ6UXoo+m3f0hsMdmyF8anrKxjnAgIylRu22HCGmz1NBiIdTnYHEBr2c8xwWP6LvqPxdXXfRIw+zt11ghNbXe1Qk0rXhqVA0voWmIqHDm6m92rmloIgzBgjjHl62vgfU6G0aVbA+mWva4SMbjG0EGYIIzB2hX3t0boOc2WnJv1nJrbLTjo2Osc3RUs7ztcKfapk8YyQlrtUvAOsSN0buayy4phLs6OUWzDTnH0iuUbG0ve0jITGf2gAmdgOqCs/8AFfzd6py8EHtlla05eqF6oI62ZkobCnKag0Qo9XE8kQWqJbkUyDMam7AllNuabQpyOL6p7I7vRSpPVVpPZHMei5ScoAvGvKjGuIAl9QaEhIb3uhtRss1JJLhGUGZ5ynL6YzyBnVB1KI+jA2iDGyPTYlUMBRLm1IZOZcMW3f8AH7rR3dYXtBx4WDeMjlpzEDwKXW6WVakgtPYM8JgO4DslNaLKmAObD3zmXZCIMkZ7480dkMbRw6OJERBM94KW1Tl8blRR6Tk4g9rR7AGEDUnPbpCscfVTlNNMWRtPtFNWWpzBAMZj0CVWv2z8bEdbnQ+PstM/hC2y6L2rq2iTulcp6TO0dyrawTnMI2vXplsU6eEiCTiLp0EQdFCoOIBYdS4T2p1bsy3pj/Z82LyZtyCBN4giTTaATOGToRplHNGdA6n+aN2ezl+JVhfyIcwxeNp4UbR5UisvQr4WgcFp7UIvG1f7Vo/9RWQbsRl0J2qbTz+N5VxGUKuc1MLonTOhbu0M7h6K6tZpVVh9zfRGJgV0asdftmh1cDBjxuLYkkAhH9IaNYdU6r1cB8AtJJ7QO8adlW9EbRhxty7RpzI2An9UT0uqSyltHWiDnlkeyNkcFzb/ADEt3o+62LBZSdloJ8abUrtV4TWGUbI/mCNqH/LbP/v/AP5tWVv21FjmluRg+Tyln22nTVMtRaOyYz9yy1nvysK9WXZAu+iNr43cUDU6R1gwQ4e19UbkJY65L6snNzXeOIFPXCTsXxVdVaC7IvAOTdPBRv696lOqGsIAwg6A6k/olt3VMVan98Fd6VO/xH4G+pTh1E9JK/1h/KExuK9qlVzg8ggNnQDOQszVB8/cnPRP2qn3f6gq0lfSvOsazmhzcIc4DsjQGE7/ALxqbx4BZywma7+b/wAydErLO8nOjwVi5gJ3+5WU3IemfmxzPoFYwpBdiXFXK6mBpKCtJjacjpH6IolJ78vAUW4tHExzG6dimopVaHzXh30muBka6EAiOJRNlJqU4LnbCCDBzG/nKUvvwPqU9+IzxBERPerWX0ymS3c48RBOs96WqILN1nbVqEbi4weBC4fei6NoDwHN0KD2d6VaRlrc3tlE3lTJePuM/KEHej/nD8bSjLVXzafsM/KFvz4o9q6FnJMacTkPFFC7i0TiaSQchJIzynKJyQzaikKuceahRpYblq1GgsGKWkjXZrl3FGdC2lt50w7WWT/OEBdV+VKBOGDIjOcuIghF9FK03jTdp7M6kTiG9XhrfBcndub/AJpaB9iv/wCsrFgwByW5vNv+b1hvbV86axFIucBAcYGwEoym4PagnNWNKrfrnrnO/VSBW86RVFkGf4WflCLCGouz/BT04MaPFXymGu6E9H6tdlR9JpfgNMFoicw8zBOmUd6p6W2WpTFNtRjqZFUSHAjODwg5blqP7G+uLbR1Jgg0CQYwES/EHZF04ZiNuqP/ALZaI6ig8uBebQA4CI9h3es7jN7LXJDX/wBNs3+9/Q1ZDpK32fxfmK2bQTYLKBr14j+RqyPTaqQ6DkYbw3rLLuNvTN1WksAA+kT5BTDXNfJHv3Sl5rlXV65ByO1Xyz2cXN/HaPtfuu9J87Qfut96eXRVL6THQ2S0SdsjI7OC5eNubTPbwydNSfRJbHuzTzooM6nIeq4/pENlMfHcuC/nYXEYW8hxCLUoXUZrO/H+ZOXJfcd6uc92Y9k7BvCdPvE/ACyzvKp0YU/4beblJpVHymdTKkyuEtlteCvKPWBcTG0LDfbKphpE6+cfHNLOmNAupSASBrySOje1Vnsvw8g0egXq171X+08uHENPuUruBJZm/Oa+znqIyVtrs5LnEkRnGY3wmPWnh/K39Fz5Ud4/lb+ivz5T/wCdMOjj4pwe7Of+Fe+0NGpHtbwkNotbjliPKYHgFGnTdEhp1GxKzfKpNBL3MVT3+pVtSpIZ9xvvVN7g9Znl/wAlWus2JtMyfYGziVt+rP2k16sJ0VIsfErpsvEqOF6q0VM026JVf8cz8Pqk9lsnaHtGN2qd9H7LhtjXzqdNT49yeOtjTV3x/rLxvDvNixllvMMZEMmNSXg788K2l9f61zb6hfM7SM1rjJtjnBFV8unfJ2xmZyldBVR2fG5TBVmpsnuH7IuUHZTn3BEygNB0arVabXPpvc0YqbHAOIkkPcJAOeTSuX3fT6xYx7nOw1RIJnMSJmUNdVGo6i7qy4jrGBzA3FJ6uqQ4kCRADsuJ3IOrTIqNnXrACM/QhYX7DXLfOrBl32Vx0FYE/wAjVmukFuD3kFtItgatJJ4ynd7H/KbP/uf0t3rIvaXuIgnLcM9iWSqCtdjY8RDGH7DI2aHtaJPaBn3laM2B86H4G4BRd0YdrrOfska56pTPXY1/DS5bWwU2NxCQ0AyQOaT9Ka01BByDdZ4qyhdL2HQj8JQ9tu8k5z3iEpnF+FJ+tIUhUOA8wr33fxVNajgbGswtJZU3Gwz6Lntv34P6gnzzpzCzvRx0OedcgPMFPnVQdsZ7Vh8n2VjODLZ3JLYrWevdmY+P38Eww5ak8v8AlLLTZz2g1p2HTZtzG1KFY0BtC8ldGkQ0e0fjmvILQ43fw9EPXs4b/wA/ovPtk6yUNXtCXi08nSQFB1UbkI61KAr8E/E/Mdi5LuPI9yBFdd67Io8T8gF/SXjl7/3V9mb80zLOPeUFelUkt5H4Kc3PSDqTZnb6rXX4Mv2cpWRx0CYULn2nwn1V9IxoPciWVOHmo0vakXcNgA5KdGx4KtN32gNeBV85ahQf7TD9sehRjOS2aX9/rNPixvosDaLtJaHNMn6vDgt/0i/1agd7GehSe6bK11MFzQYLhxycVv5eLOzbGFdBV96MArPAEAOcANmqGBWkSjSGf4WflCIlD09fwt9ArpTgaronUc2z1nNdhipRHPsVhy0J8UmtLXdcC7bV479dyfdCaD30Kwa2QH0S4zEdmoBl3lD39QwvpCIPW5+C5rfzXJNG99VIuigTlFT+lqT3XZgAXuMF2mkxx4mBktLTE2KyA/8AW/oCkbI36o5wE86rWyenaRMHuOcHw0Tim0ECNw3qbaQ0LR4BcYC3TTd+iztVJpZ8nBEEeSDtN2DcORCOZVlQe87lBkj7sp/VAP3QgrddVMjOm08h7loqjZ3JPeoLCNfiVePZZXhRdV1UYMNGukQUx/uln1R4Ia76stMgaoxtQ/GaL2J0466mEae5AuuFs5OOeyfQq622rKJHdmf2S8Wh20k/GRSMb/cI3u/mH6LiB+Xu3leSAPH8fGaqqnLT49698cVVVKtkEc0lea3ivPcu0geCZpshSFKdB3q6lZ2jMmT5K01BsI8k9HsN8haMyJPkiW1MgAqalQb1wVBvVaLYxtU71a2sd6AbWUxXRoGDax3q9pzbP1m9yW06yvZaSXMGUYhz1S9m03SM/wCZWU76bEpu18U43Of+Ypp0lP8AjbEd7As9RrYcQ+2/8xVZJ9kN6n55/wB93qhVbeLpquP2iqVpOk1Gkc/wjyVxQ1A+nvV5VE1/Qe0ltOtmRPV/1Km+quKpT/3D6JbcVpwtfxw+9dfWxVWfecf/ABKwv2XOmyrVcNhsxOyt/QFMVQdPVC3qCbBQA16w/lCX0qsADcIU5TlR5i4+aDtFUt0cSOZyQgtGpVDbXMpSHsUbSdZPif1UDaT9Y+JS+paIVZtSfiNmXyg/WPKT+qrr1XOHt9x7SX/KgufKuKfiNpurvbrA4gCF1t4u+sPALzLUOHiuVGMdtg79nepuNOZT+JPtJI4cAEO6oTrMBce0jQg8v0lQFeP3U6p7iUnivLvyo/VHjHkvI0S093gh61TYBPcI8VaaJPtabs10sAGwcE9I2Xmz55+GitAUqjgoNcrJaXFVlWMMqDiTogBqgUAFe6mVwUVQUwrqbOStp2VEMs43JU1Ap8lbZ2Q9v3m+oV7aQ3KQbmMohzfzBKG0HSd3z9idwIWbtFL5yoP+4/8AMU+6YzgszwJLA4+BbPkuULq+Ug1aJDsUOcNrTGcgZgcdFd5T0wlvHbPMqqUVfVEsrvaYkO2EEabxkhFc6RVdn/X1RCHofr6q+VQF2E5HuRVnbNVn4z4MchrvpF0hoJ00BPonV2XY7E97gWtp03zIjtOYQG89sLD9mn6n94j/AAVnH/cP5AlGEpxen/8ANZwf+qfyhAliWRhiwwqGUiAjpUApAA0yVQ+kRsTCoqw6VUIBgO7yXu5FPEKKolbJ3K5hXGlX03IDrXbwuPsgOf8AyrA9Wtcdnqloi51gM6+JMryadfwK6jSvKllSqBoTPn6KhwJ1J8PepNynP0lcPPuUkHeOK6xScFyeSD07i4+S9iO/yXATvXiUw4Z4KdKk45nTZxUrPQJzOnqi+t4BFp6VtYeCsDXcPNWNq8AphsqdmHLjwXXEwdJ/TNWupheDAnsaO7yaallp1G54HweT2yPMLP07E5ri6m51N2vZO1PbgvoUMTKrOsoPGFzdwmdmYIOYI0TUi7nDs2jCDsfSJdyLqdVoPOFet8ypvD5Zbnvq1ziJe9xzJzJMDU8ly2WN1MgPEEiRnOS+gW6z3XQ+c67G7c1gbs3ue4rA3xeYrVS5ohoyaOC0ibAVL3e9FMoEgmDA1MZDvQrTpy9603RYtqUzTxhrpORyBB4p74TpPotf3yZtQCkKhdh1e9oEA6hrgHa7QUReN/VbRDCGsZMCnTaGtzO4fBTW7f7O3wcLg8GNKlA+tRp8kxo9EqdmIqWiowYc20w9j3E73YCWtHes75W/4XNf7BdIjho0G7cbj5AJf153Ll93mK1UEDsMybs25lT1z3rO3ldiHWcFX1me33IlVVCEEpqSqy4jQK/rAuBnFMKS+RoqHEjYizTAzkqzqA4R4aJyjQAOPxCtE/ELlVhaYI+N6rgpkIa/4yVgnYEMzvUpI5ILQjHyXlWKvBeSARoO0LjxwXWYjvUXNO9TVRS7kvBvBTDN5UTO9Bvdyus9mxZkQPVds1EuzOnryRTn7AjYRc3uCgKasw7wutpyp2btKnvyROEbwqsELrRKAmGKXVKHVKWFLYTDFW6mDqAe5W4SuBqDYe9qcVnDiPQKhoTDpEyK7vwn/wAQl4XTj0xy7djTkfUqBkGQSDvCs+ryP5ivKiN7nvCq4Gaj8o2nimDnOOpceZJS65Bk7u96Zz4Llzt3pvj0hhPFNbKOy3VKi5NLA+Wwph1JwK41pOo0RDlWRwVJCPGeiuYBC6+mvCmjZIFiiGkHTJEGnuUY3o2aNSljGeRGhS6pkYOvJNQfBRtFlxj7Q0PuTlLRYHcVIO3ldczYciqzTjQqyWQN66q+uXkck4BvKg6j8fqu4wOe7d+6kK44eaQ7Uuo7z5q6z2LEeG3PyClRph54bTKPpRoMgEUOOo7BkFEURvVwAUsPJRpQcUZO1WikBqrg2BPgoGiTtQaLWKeBS6ojauhpQHRT4Bd6pSY3grjSjNAUvorjacKZeoFyDYzpQ3/EO5N/KlQTbpQPnz91voUqXRj0xy7Sd9H7p/MVFTfo37p/OVBVOip1cbcnZjZ6FMur4jxQFys+bedzm+YP7IsiVyfJ9m+HSzqxvHimtjpgNHHNJWDNaGlBAI0hLHk8kSxdwg/AVzaSl1Q3K9JDNp8V5zdyK6ngF7qwEaAIRvXjG0oh9MbvJdYBoQOCNDYVxA3KTag3hFOY3cPBRbSG5HiWw1ppB4ke0PNK3uOnuTxtMA/HgvWqxBwloE7ctVUg2zxqleRppjcPBeVeJbZ+mc1YF5eWaziyD5ruC5TcuLyi9nFtMqU5heXkBbUKlTPquryaVoOa8w9oLy8mF7dfBXu9leXkAM9QcF1eSNjOlH8f8LfelIXl5dOHTHLtOpo37p/MVBeXlUS0Vw/wavNqtXl5cvyfZ04dJJ3d38Md/quLynAZD6f6K1dXloh0rwGS8vICqoF4BeXkyceMyq3ry8gIBXUF5eTFDWhgxHIfAXl5eWiX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01"/>
          <a:stretch/>
        </p:blipFill>
        <p:spPr bwMode="auto">
          <a:xfrm>
            <a:off x="2286000" y="3048000"/>
            <a:ext cx="4598987" cy="353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066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Affordance cues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How to implement</a:t>
            </a:r>
          </a:p>
          <a:p>
            <a:pPr marL="11430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Beveled Buttons show depth and promote interaction (players want to click them!)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Color coding and lightening/darkening sections of your HUD/GUI tells a player which parts they should interact with at a given time.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If you want to guide a player from one point to another in a game, put a pathway that’s consistent with the style/theme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AutoShape 2" descr="data:image/jpeg;base64,/9j/4AAQSkZJRgABAQAAAQABAAD/2wCEAAkGBhQSERUUEhQVFBQWFRQUFBQYFRUVFBcXFxQVFBQUFRQXHCYeFxkjGRQUHy8gIycpLCwsFR4xNTAqNSYrLCkBCQoKDgwOGg8PFykcHBwsKSkpKSkpLCksKSkpKSksLCkpLCwsKSwpLCwpKSwsLCkpKSkpLCwpLCwpKSksLCk1LP/AABEIAMIBAwMBIgACEQEDEQH/xAAbAAACAwEBAQAAAAAAAAAAAAAEBQIDBgEAB//EAEYQAAEDAQUEBwMKAwcFAQEAAAEAAhEDBAUSITFBUWFxBhMigZGhsTLB8BQjQlJicoKy0eEzksIHFSQlNXPxU2Ois9LDNP/EABgBAAMBAQAAAAAAAAAAAAAAAAABAgME/8QAJBEBAQACAgICAwADAQAAAAAAAAECESExEkEDMiJCUWGB4RP/2gAMAwEAAhEDEQA/APklOtGoCIpNbq2BwIkfsmV69Da9EEluJuwt154T2vJJC0jgsdy9NTFtQfSGHj9HxV9JuSW07YRrmERRrD6Jw8NR4bO5TYYwoimPY5pe+v2m4hGZz2aHamFN3s81JlFRvzh+9719Luu6LP8AIab6rnNLjW7UgNxNd2MzpIBbu13L5rW/iH73vX0ew260GwCn1IfQaS/HGbMTy05jSTIzzW86ZUkY1uIRMTM5O7M5wNCdm5aK4b7o2a1te2DTFN4LXSIMEDM6k8AAJIyGi1tlrBjmsoy0gkghxcwNObm59jPacigDb29Y1xaQWyHiQ505zmQROZ1S6JuqdTri6ozDhyAzEDtj2ZjsjLUbUyvGx9VTdSc6XnC6BENM4TiI0yOQ4rH2a8bQ6mML3GgOywYQO1m7CIz0bw8E5d0ia+zinTBIc9jnPPtGAdZHLwSs1ycuzB14EOZ2iSzrXOyLDJdAIIE+xB25L153hSeQGNDRILpaJJwxIMT+6WVKxc972tDJEAYiY7IEgk6mD4rzbvqOIMHNwzzgkiNTtU229HpiKbsz8b1ZiQwdBI+NqsDl0zpnS3o875s8x6JsHJLcLuwe70TTFkgGN3fdDu3S1jLN29FVanYpZU9K+Wo0OmXiudHbvbUa4uJGFzHCAD7IcRqRGqctupmQc58NxBsNbJDtru1kY3SuP5Ps2xvBHY3ltRxbgON1AECch1WwQiBbKmGcLPYafpa44OzSEzF2sY6WOcfZBxBoyaCBEE7yrPk+XdHmoMr694JybrVH0tgluxOrGCWs3kN9EO6z5a7T5hL76v8AFnpYQZeRHuR3wKvv++20mdWwyTAcd5mI5eqxNTE55J2xJ8VRTtT6tRpcci4euxW3zaXNeGU9cOZ2DMrWTSE6lYMIAzdGQQ1qspIlxlxnkMtFXQlucy7a7aibOS45mcj6I3yrx1AF1Mh8feRds1+NwStsi0Og7/QIupX2e0d36nYnl2Mek7N22btCP0UaTu12RMZTsHeoUWRT7Z0wiBp371Y22yclKhpYfrHuAheQjqp3ryQfTbwtwaCatIZAmZBj4PqvnlvaypUc7KCTwjhOpK31qv3C3t0nQcs4g5nLjksR0kcxzusoCBoW6ZnaBs0z5qPbnLKlxAzhcG9mQHHU7QCB6gIO3XLWpQXsc0HMOjsn8QyTa6KoYZc3EYyadAcgDHxqt7YHVHUwXkAH6GERhjTPatJlYvb5Gy0uHFGWe1DswcOemzXyX0C9uiFmqgnD1bszLMh3t09Fib16POoFpBxNxaxBHMJ7lUBqmXk8V9MuO8bRTsFEA0jRqPqBrHCXFwe4c8iyctMl8wGRX1TovYXV7uZ1bQ+rSc9zZAcQA6o7CGnKXF4M/ZO7Lq+LGVj8mWo2Vhtrw14IoNZgNSoaTZeQQYOYcJ0y3EZrDdJLtoUrbRD+y19PG+XNxS7Ee0YIb4aZ5J42w3w6k0OimxjmscG4A4sENLsJOkDZExks30us7fltJrqjHtc0iWQ1gdicM3OcZ7WbnEka6wtc5NcT2xwyu9Wmlg6R2WzOe5tOtRJLQ5pDX0iCwFzQ5rjhJHaGW3TLKuxdKWGnYmDC9rTWDqYEP7ILKZJ00c0iVkLOxjXupVnuOE5MDmlhe0w0OnQagkbNEDf93Gz1iwOb7DKnZdIAeAQMWROUeKjyutqmPPbX2fpQajhgEvqPMBrRGZgBvmo2zprUpPcx5c1zXEFmWTmnPKcsws3Tvi09WyixwwUyKjMIaHNcMQHaAmZJ3pVa67i8l5lxOcwc9pPmsspNcNZv2aNqSSd/7q4FC0R6D3q+VUFLbjPYPd6JnKU3Ieye70TOUwPu+/vk7SIPag+GW7iu1OnRGw+X/wApRaYgTuS+s0cVz5SbaycNC/p+fqu8R/8AKvHTcwMjqd2wxuWOp0g5wG8wm19Mwlg0GAQEvGBprF0q60GQcj7uAS+0Xcyq8ucXknU5+GmQS/o99LmE9CcmiAi7qYIjEIIzz2dysr2Om4gnEMoyB/RFLhARowP92Ut7vjuXKdhY1xLS72SIOnojoXg3XkjQtI/7oYaheXOEzMemi7Uu1gyaSPjkmoYjLNdwObvBGQjJV7uOGG4nEublEnbuTa6ehVV8F8Uxxzd/KPfC2VKi1jBhaBpnt03oik9Rs9lLOhtCM8ZO/EBPdC8m5leQW6BtV5PYzFUY14ImMJa4TsLXTCyt+Gg+m51EYXTi1IgQNm0rZPr4cjSMZDYQBy3cllb9slFwLqWRw4QwAATnGWslQyZu5qjhVhsEyAZyne0HZOkr6DYbYSIGYGUEwRGuUbOC+d3TZAXdskARkAS45wRw0Oq2l2Na0DE/C4SC3Fpz3HlvVVR3WqZHkfRZu8xiafjYnlWpkeR9EjtJy+NyjLteLEv1W46L3vbKNECgwlheXYmtDn5TiwzlAl+u87ssRV9orUXLetqp03CgQGAnFOGO0BMh2R79668MvH/jPPHbTWK9rVa62GripURLqjnucThg9nDIiZ0aATvSLpjbab6lIUMm06RaTGrnFxfAOYEk5ahCWTpZWpuL5xvIc0FxOFocIJY1pEHIeG1AkCaYHac6MQM6nYdqeXy7x1EYfFrLdDMtOEOY6HNccxAnWcnDPVQw4qpEk9kDtZnIYWjuEeCLdYMRLQADrGh5QiuhF39ZeFNr9hGIHgZWctt5a6npqbv6OWeyUxWtjnBzhibRbGKDoXucCGTuAJ4hH0umFnDSaVhc+mMi93X1W8iZw9yTXyTary6t57AcSeAEucf5QB3pFbrwfaXlxcWUgcNKm3JrWjIQE/I9HF7dOLK+Ys9OnwFOPWVn6dtbUktECdFnq1MucRuPvTSwswthaTf9TULp7IP4fMSm93XpZh/GxGDoDHmkVidkeTfyhBVWQ6UXoo+m3f0hsMdmyF8anrKxjnAgIylRu22HCGmz1NBiIdTnYHEBr2c8xwWP6LvqPxdXXfRIw+zt11ghNbXe1Qk0rXhqVA0voWmIqHDm6m92rmloIgzBgjjHl62vgfU6G0aVbA+mWva4SMbjG0EGYIIzB2hX3t0boOc2WnJv1nJrbLTjo2Osc3RUs7ztcKfapk8YyQlrtUvAOsSN0buayy4phLs6OUWzDTnH0iuUbG0ve0jITGf2gAmdgOqCs/8AFfzd6py8EHtlla05eqF6oI62ZkobCnKag0Qo9XE8kQWqJbkUyDMam7AllNuabQpyOL6p7I7vRSpPVVpPZHMei5ScoAvGvKjGuIAl9QaEhIb3uhtRss1JJLhGUGZ5ynL6YzyBnVB1KI+jA2iDGyPTYlUMBRLm1IZOZcMW3f8AH7rR3dYXtBx4WDeMjlpzEDwKXW6WVakgtPYM8JgO4DslNaLKmAObD3zmXZCIMkZ7480dkMbRw6OJERBM94KW1Tl8blRR6Tk4g9rR7AGEDUnPbpCscfVTlNNMWRtPtFNWWpzBAMZj0CVWv2z8bEdbnQ+PstM/hC2y6L2rq2iTulcp6TO0dyrawTnMI2vXplsU6eEiCTiLp0EQdFCoOIBYdS4T2p1bsy3pj/Z82LyZtyCBN4giTTaATOGToRplHNGdA6n+aN2ezl+JVhfyIcwxeNp4UbR5UisvQr4WgcFp7UIvG1f7Vo/9RWQbsRl0J2qbTz+N5VxGUKuc1MLonTOhbu0M7h6K6tZpVVh9zfRGJgV0asdftmh1cDBjxuLYkkAhH9IaNYdU6r1cB8AtJJ7QO8adlW9EbRhxty7RpzI2An9UT0uqSyltHWiDnlkeyNkcFzb/ADEt3o+62LBZSdloJ8abUrtV4TWGUbI/mCNqH/LbP/v/AP5tWVv21FjmluRg+Tyln22nTVMtRaOyYz9yy1nvysK9WXZAu+iNr43cUDU6R1gwQ4e19UbkJY65L6snNzXeOIFPXCTsXxVdVaC7IvAOTdPBRv696lOqGsIAwg6A6k/olt3VMVan98Fd6VO/xH4G+pTh1E9JK/1h/KExuK9qlVzg8ggNnQDOQszVB8/cnPRP2qn3f6gq0lfSvOsazmhzcIc4DsjQGE7/ALxqbx4BZywma7+b/wAydErLO8nOjwVi5gJ3+5WU3IemfmxzPoFYwpBdiXFXK6mBpKCtJjacjpH6IolJ78vAUW4tHExzG6dimopVaHzXh30muBka6EAiOJRNlJqU4LnbCCDBzG/nKUvvwPqU9+IzxBERPerWX0ymS3c48RBOs96WqILN1nbVqEbi4weBC4fei6NoDwHN0KD2d6VaRlrc3tlE3lTJePuM/KEHej/nD8bSjLVXzafsM/KFvz4o9q6FnJMacTkPFFC7i0TiaSQchJIzynKJyQzaikKuceahRpYblq1GgsGKWkjXZrl3FGdC2lt50w7WWT/OEBdV+VKBOGDIjOcuIghF9FK03jTdp7M6kTiG9XhrfBcndub/AJpaB9iv/wCsrFgwByW5vNv+b1hvbV86axFIucBAcYGwEoym4PagnNWNKrfrnrnO/VSBW86RVFkGf4WflCLCGouz/BT04MaPFXymGu6E9H6tdlR9JpfgNMFoicw8zBOmUd6p6W2WpTFNtRjqZFUSHAjODwg5blqP7G+uLbR1Jgg0CQYwES/EHZF04ZiNuqP/ALZaI6ig8uBebQA4CI9h3es7jN7LXJDX/wBNs3+9/Q1ZDpK32fxfmK2bQTYLKBr14j+RqyPTaqQ6DkYbw3rLLuNvTN1WksAA+kT5BTDXNfJHv3Sl5rlXV65ByO1Xyz2cXN/HaPtfuu9J87Qfut96eXRVL6THQ2S0SdsjI7OC5eNubTPbwydNSfRJbHuzTzooM6nIeq4/pENlMfHcuC/nYXEYW8hxCLUoXUZrO/H+ZOXJfcd6uc92Y9k7BvCdPvE/ACyzvKp0YU/4beblJpVHymdTKkyuEtlteCvKPWBcTG0LDfbKphpE6+cfHNLOmNAupSASBrySOje1Vnsvw8g0egXq171X+08uHENPuUruBJZm/Oa+znqIyVtrs5LnEkRnGY3wmPWnh/K39Fz5Ud4/lb+ivz5T/wCdMOjj4pwe7Of+Fe+0NGpHtbwkNotbjliPKYHgFGnTdEhp1GxKzfKpNBL3MVT3+pVtSpIZ9xvvVN7g9Znl/wAlWus2JtMyfYGziVt+rP2k16sJ0VIsfErpsvEqOF6q0VM026JVf8cz8Pqk9lsnaHtGN2qd9H7LhtjXzqdNT49yeOtjTV3x/rLxvDvNixllvMMZEMmNSXg788K2l9f61zb6hfM7SM1rjJtjnBFV8unfJ2xmZyldBVR2fG5TBVmpsnuH7IuUHZTn3BEygNB0arVabXPpvc0YqbHAOIkkPcJAOeTSuX3fT6xYx7nOw1RIJnMSJmUNdVGo6i7qy4jrGBzA3FJ6uqQ4kCRADsuJ3IOrTIqNnXrACM/QhYX7DXLfOrBl32Vx0FYE/wAjVmukFuD3kFtItgatJJ4ynd7H/KbP/uf0t3rIvaXuIgnLcM9iWSqCtdjY8RDGH7DI2aHtaJPaBn3laM2B86H4G4BRd0YdrrOfska56pTPXY1/DS5bWwU2NxCQ0AyQOaT9Ka01BByDdZ4qyhdL2HQj8JQ9tu8k5z3iEpnF+FJ+tIUhUOA8wr33fxVNajgbGswtJZU3Gwz6Lntv34P6gnzzpzCzvRx0OedcgPMFPnVQdsZ7Vh8n2VjODLZ3JLYrWevdmY+P38Eww5ak8v8AlLLTZz2g1p2HTZtzG1KFY0BtC8ldGkQ0e0fjmvILQ43fw9EPXs4b/wA/ovPtk6yUNXtCXi08nSQFB1UbkI61KAr8E/E/Mdi5LuPI9yBFdd67Io8T8gF/SXjl7/3V9mb80zLOPeUFelUkt5H4Kc3PSDqTZnb6rXX4Mv2cpWRx0CYULn2nwn1V9IxoPciWVOHmo0vakXcNgA5KdGx4KtN32gNeBV85ahQf7TD9sehRjOS2aX9/rNPixvosDaLtJaHNMn6vDgt/0i/1agd7GehSe6bK11MFzQYLhxycVv5eLOzbGFdBV96MArPAEAOcANmqGBWkSjSGf4WflCIlD09fwt9ArpTgaronUc2z1nNdhipRHPsVhy0J8UmtLXdcC7bV479dyfdCaD30Kwa2QH0S4zEdmoBl3lD39QwvpCIPW5+C5rfzXJNG99VIuigTlFT+lqT3XZgAXuMF2mkxx4mBktLTE2KyA/8AW/oCkbI36o5wE86rWyenaRMHuOcHw0Tim0ECNw3qbaQ0LR4BcYC3TTd+iztVJpZ8nBEEeSDtN2DcORCOZVlQe87lBkj7sp/VAP3QgrddVMjOm08h7loqjZ3JPeoLCNfiVePZZXhRdV1UYMNGukQUx/uln1R4Ia76stMgaoxtQ/GaL2J0466mEae5AuuFs5OOeyfQq622rKJHdmf2S8Wh20k/GRSMb/cI3u/mH6LiB+Xu3leSAPH8fGaqqnLT49698cVVVKtkEc0lea3ivPcu0geCZpshSFKdB3q6lZ2jMmT5K01BsI8k9HsN8haMyJPkiW1MgAqalQb1wVBvVaLYxtU71a2sd6AbWUxXRoGDax3q9pzbP1m9yW06yvZaSXMGUYhz1S9m03SM/wCZWU76bEpu18U43Of+Ypp0lP8AjbEd7As9RrYcQ+2/8xVZJ9kN6n55/wB93qhVbeLpquP2iqVpOk1Gkc/wjyVxQ1A+nvV5VE1/Qe0ltOtmRPV/1Km+quKpT/3D6JbcVpwtfxw+9dfWxVWfecf/ABKwv2XOmyrVcNhsxOyt/QFMVQdPVC3qCbBQA16w/lCX0qsADcIU5TlR5i4+aDtFUt0cSOZyQgtGpVDbXMpSHsUbSdZPif1UDaT9Y+JS+paIVZtSfiNmXyg/WPKT+qrr1XOHt9x7SX/KgufKuKfiNpurvbrA4gCF1t4u+sPALzLUOHiuVGMdtg79nepuNOZT+JPtJI4cAEO6oTrMBce0jQg8v0lQFeP3U6p7iUnivLvyo/VHjHkvI0S093gh61TYBPcI8VaaJPtabs10sAGwcE9I2Xmz55+GitAUqjgoNcrJaXFVlWMMqDiTogBqgUAFe6mVwUVQUwrqbOStp2VEMs43JU1Ap8lbZ2Q9v3m+oV7aQ3KQbmMohzfzBKG0HSd3z9idwIWbtFL5yoP+4/8AMU+6YzgszwJLA4+BbPkuULq+Ug1aJDsUOcNrTGcgZgcdFd5T0wlvHbPMqqUVfVEsrvaYkO2EEabxkhFc6RVdn/X1RCHofr6q+VQF2E5HuRVnbNVn4z4MchrvpF0hoJ00BPonV2XY7E97gWtp03zIjtOYQG89sLD9mn6n94j/AAVnH/cP5AlGEpxen/8ANZwf+qfyhAliWRhiwwqGUiAjpUApAA0yVQ+kRsTCoqw6VUIBgO7yXu5FPEKKolbJ3K5hXGlX03IDrXbwuPsgOf8AyrA9Wtcdnqloi51gM6+JMryadfwK6jSvKllSqBoTPn6KhwJ1J8PepNynP0lcPPuUkHeOK6xScFyeSD07i4+S9iO/yXATvXiUw4Z4KdKk45nTZxUrPQJzOnqi+t4BFp6VtYeCsDXcPNWNq8AphsqdmHLjwXXEwdJ/TNWupheDAnsaO7yaallp1G54HweT2yPMLP07E5ri6m51N2vZO1PbgvoUMTKrOsoPGFzdwmdmYIOYI0TUi7nDs2jCDsfSJdyLqdVoPOFet8ypvD5Zbnvq1ziJe9xzJzJMDU8ly2WN1MgPEEiRnOS+gW6z3XQ+c67G7c1gbs3ue4rA3xeYrVS5ohoyaOC0ibAVL3e9FMoEgmDA1MZDvQrTpy9603RYtqUzTxhrpORyBB4p74TpPotf3yZtQCkKhdh1e9oEA6hrgHa7QUReN/VbRDCGsZMCnTaGtzO4fBTW7f7O3wcLg8GNKlA+tRp8kxo9EqdmIqWiowYc20w9j3E73YCWtHes75W/4XNf7BdIjho0G7cbj5AJf153Ll93mK1UEDsMybs25lT1z3rO3ldiHWcFX1me33IlVVCEEpqSqy4jQK/rAuBnFMKS+RoqHEjYizTAzkqzqA4R4aJyjQAOPxCtE/ELlVhaYI+N6rgpkIa/4yVgnYEMzvUpI5ILQjHyXlWKvBeSARoO0LjxwXWYjvUXNO9TVRS7kvBvBTDN5UTO9Bvdyus9mxZkQPVds1EuzOnryRTn7AjYRc3uCgKasw7wutpyp2btKnvyROEbwqsELrRKAmGKXVKHVKWFLYTDFW6mDqAe5W4SuBqDYe9qcVnDiPQKhoTDpEyK7vwn/wAQl4XTj0xy7djTkfUqBkGQSDvCs+ryP5ivKiN7nvCq4Gaj8o2nimDnOOpceZJS65Bk7u96Zz4Llzt3pvj0hhPFNbKOy3VKi5NLA+Wwph1JwK41pOo0RDlWRwVJCPGeiuYBC6+mvCmjZIFiiGkHTJEGnuUY3o2aNSljGeRGhS6pkYOvJNQfBRtFlxj7Q0PuTlLRYHcVIO3ldczYciqzTjQqyWQN66q+uXkck4BvKg6j8fqu4wOe7d+6kK44eaQ7Uuo7z5q6z2LEeG3PyClRph54bTKPpRoMgEUOOo7BkFEURvVwAUsPJRpQcUZO1WikBqrg2BPgoGiTtQaLWKeBS6ojauhpQHRT4Bd6pSY3grjSjNAUvorjacKZeoFyDYzpQ3/EO5N/KlQTbpQPnz91voUqXRj0xy7Sd9H7p/MVFTfo37p/OVBVOip1cbcnZjZ6FMur4jxQFys+bedzm+YP7IsiVyfJ9m+HSzqxvHimtjpgNHHNJWDNaGlBAI0hLHk8kSxdwg/AVzaSl1Q3K9JDNp8V5zdyK6ngF7qwEaAIRvXjG0oh9MbvJdYBoQOCNDYVxA3KTag3hFOY3cPBRbSG5HiWw1ppB4ke0PNK3uOnuTxtMA/HgvWqxBwloE7ctVUg2zxqleRppjcPBeVeJbZ+mc1YF5eWaziyD5ruC5TcuLyi9nFtMqU5heXkBbUKlTPquryaVoOa8w9oLy8mF7dfBXu9leXkAM9QcF1eSNjOlH8f8LfelIXl5dOHTHLtOpo37p/MVBeXlUS0Vw/wavNqtXl5cvyfZ04dJJ3d38Md/quLynAZD6f6K1dXloh0rwGS8vICqoF4BeXkyceMyq3ry8gIBXUF5eTFDWhgxHIfAXl5eWiX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ta:image/jpeg;base64,/9j/4AAQSkZJRgABAQAAAQABAAD/2wCEAAkGBhQSERUUEhQVFBQWFRQUFBQYFRUVFBcXFxQVFBQUFRQXHCYeFxkjGRQUHy8gIycpLCwsFR4xNTAqNSYrLCkBCQoKDgwOGg8PFykcHBwsKSkpKSkpLCksKSkpKSksLCkpLCwsKSwpLCwpKSwsLCkpKSkpLCwpLCwpKSksLCk1LP/AABEIAMIBAwMBIgACEQEDEQH/xAAbAAACAwEBAQAAAAAAAAAAAAAEBQIDBgEAB//EAEYQAAEDAQUEBwMKAwcFAQEAAAEAAhEDBAUSITFBUWFxBhMigZGhsTLB8BQjQlJicoKy0eEzksIHFSQlNXPxU2Ois9LDNP/EABgBAAMBAQAAAAAAAAAAAAAAAAABAgME/8QAJBEBAQACAgICAwADAQAAAAAAAAECESExEkEDMiJCUWGB4RP/2gAMAwEAAhEDEQA/APklOtGoCIpNbq2BwIkfsmV69Da9EEluJuwt154T2vJJC0jgsdy9NTFtQfSGHj9HxV9JuSW07YRrmERRrD6Jw8NR4bO5TYYwoimPY5pe+v2m4hGZz2aHamFN3s81JlFRvzh+9719Luu6LP8AIab6rnNLjW7UgNxNd2MzpIBbu13L5rW/iH73vX0ew260GwCn1IfQaS/HGbMTy05jSTIzzW86ZUkY1uIRMTM5O7M5wNCdm5aK4b7o2a1te2DTFN4LXSIMEDM6k8AAJIyGi1tlrBjmsoy0gkghxcwNObm59jPacigDb29Y1xaQWyHiQ505zmQROZ1S6JuqdTri6ozDhyAzEDtj2ZjsjLUbUyvGx9VTdSc6XnC6BENM4TiI0yOQ4rH2a8bQ6mML3GgOywYQO1m7CIz0bw8E5d0ia+zinTBIc9jnPPtGAdZHLwSs1ycuzB14EOZ2iSzrXOyLDJdAIIE+xB25L153hSeQGNDRILpaJJwxIMT+6WVKxc972tDJEAYiY7IEgk6mD4rzbvqOIMHNwzzgkiNTtU229HpiKbsz8b1ZiQwdBI+NqsDl0zpnS3o875s8x6JsHJLcLuwe70TTFkgGN3fdDu3S1jLN29FVanYpZU9K+Wo0OmXiudHbvbUa4uJGFzHCAD7IcRqRGqctupmQc58NxBsNbJDtru1kY3SuP5Ps2xvBHY3ltRxbgON1AECch1WwQiBbKmGcLPYafpa44OzSEzF2sY6WOcfZBxBoyaCBEE7yrPk+XdHmoMr694JybrVH0tgluxOrGCWs3kN9EO6z5a7T5hL76v8AFnpYQZeRHuR3wKvv++20mdWwyTAcd5mI5eqxNTE55J2xJ8VRTtT6tRpcci4euxW3zaXNeGU9cOZ2DMrWTSE6lYMIAzdGQQ1qspIlxlxnkMtFXQlucy7a7aibOS45mcj6I3yrx1AF1Mh8feRds1+NwStsi0Og7/QIupX2e0d36nYnl2Mek7N22btCP0UaTu12RMZTsHeoUWRT7Z0wiBp371Y22yclKhpYfrHuAheQjqp3ryQfTbwtwaCatIZAmZBj4PqvnlvaypUc7KCTwjhOpK31qv3C3t0nQcs4g5nLjksR0kcxzusoCBoW6ZnaBs0z5qPbnLKlxAzhcG9mQHHU7QCB6gIO3XLWpQXsc0HMOjsn8QyTa6KoYZc3EYyadAcgDHxqt7YHVHUwXkAH6GERhjTPatJlYvb5Gy0uHFGWe1DswcOemzXyX0C9uiFmqgnD1bszLMh3t09Fib16POoFpBxNxaxBHMJ7lUBqmXk8V9MuO8bRTsFEA0jRqPqBrHCXFwe4c8iyctMl8wGRX1TovYXV7uZ1bQ+rSc9zZAcQA6o7CGnKXF4M/ZO7Lq+LGVj8mWo2Vhtrw14IoNZgNSoaTZeQQYOYcJ0y3EZrDdJLtoUrbRD+y19PG+XNxS7Ee0YIb4aZ5J42w3w6k0OimxjmscG4A4sENLsJOkDZExks30us7fltJrqjHtc0iWQ1gdicM3OcZ7WbnEka6wtc5NcT2xwyu9Wmlg6R2WzOe5tOtRJLQ5pDX0iCwFzQ5rjhJHaGW3TLKuxdKWGnYmDC9rTWDqYEP7ILKZJ00c0iVkLOxjXupVnuOE5MDmlhe0w0OnQagkbNEDf93Gz1iwOb7DKnZdIAeAQMWROUeKjyutqmPPbX2fpQajhgEvqPMBrRGZgBvmo2zprUpPcx5c1zXEFmWTmnPKcsws3Tvi09WyixwwUyKjMIaHNcMQHaAmZJ3pVa67i8l5lxOcwc9pPmsspNcNZv2aNqSSd/7q4FC0R6D3q+VUFLbjPYPd6JnKU3Ieye70TOUwPu+/vk7SIPag+GW7iu1OnRGw+X/wApRaYgTuS+s0cVz5SbaycNC/p+fqu8R/8AKvHTcwMjqd2wxuWOp0g5wG8wm19Mwlg0GAQEvGBprF0q60GQcj7uAS+0Xcyq8ucXknU5+GmQS/o99LmE9CcmiAi7qYIjEIIzz2dysr2Om4gnEMoyB/RFLhARowP92Ut7vjuXKdhY1xLS72SIOnojoXg3XkjQtI/7oYaheXOEzMemi7Uu1gyaSPjkmoYjLNdwObvBGQjJV7uOGG4nEublEnbuTa6ehVV8F8Uxxzd/KPfC2VKi1jBhaBpnt03oik9Rs9lLOhtCM8ZO/EBPdC8m5leQW6BtV5PYzFUY14ImMJa4TsLXTCyt+Gg+m51EYXTi1IgQNm0rZPr4cjSMZDYQBy3cllb9slFwLqWRw4QwAATnGWslQyZu5qjhVhsEyAZyne0HZOkr6DYbYSIGYGUEwRGuUbOC+d3TZAXdskARkAS45wRw0Oq2l2Na0DE/C4SC3Fpz3HlvVVR3WqZHkfRZu8xiafjYnlWpkeR9EjtJy+NyjLteLEv1W46L3vbKNECgwlheXYmtDn5TiwzlAl+u87ssRV9orUXLetqp03CgQGAnFOGO0BMh2R79668MvH/jPPHbTWK9rVa62GripURLqjnucThg9nDIiZ0aATvSLpjbab6lIUMm06RaTGrnFxfAOYEk5ahCWTpZWpuL5xvIc0FxOFocIJY1pEHIeG1AkCaYHac6MQM6nYdqeXy7x1EYfFrLdDMtOEOY6HNccxAnWcnDPVQw4qpEk9kDtZnIYWjuEeCLdYMRLQADrGh5QiuhF39ZeFNr9hGIHgZWctt5a6npqbv6OWeyUxWtjnBzhibRbGKDoXucCGTuAJ4hH0umFnDSaVhc+mMi93X1W8iZw9yTXyTary6t57AcSeAEucf5QB3pFbrwfaXlxcWUgcNKm3JrWjIQE/I9HF7dOLK+Ys9OnwFOPWVn6dtbUktECdFnq1MucRuPvTSwswthaTf9TULp7IP4fMSm93XpZh/GxGDoDHmkVidkeTfyhBVWQ6UXoo+m3f0hsMdmyF8anrKxjnAgIylRu22HCGmz1NBiIdTnYHEBr2c8xwWP6LvqPxdXXfRIw+zt11ghNbXe1Qk0rXhqVA0voWmIqHDm6m92rmloIgzBgjjHl62vgfU6G0aVbA+mWva4SMbjG0EGYIIzB2hX3t0boOc2WnJv1nJrbLTjo2Osc3RUs7ztcKfapk8YyQlrtUvAOsSN0buayy4phLs6OUWzDTnH0iuUbG0ve0jITGf2gAmdgOqCs/8AFfzd6py8EHtlla05eqF6oI62ZkobCnKag0Qo9XE8kQWqJbkUyDMam7AllNuabQpyOL6p7I7vRSpPVVpPZHMei5ScoAvGvKjGuIAl9QaEhIb3uhtRss1JJLhGUGZ5ynL6YzyBnVB1KI+jA2iDGyPTYlUMBRLm1IZOZcMW3f8AH7rR3dYXtBx4WDeMjlpzEDwKXW6WVakgtPYM8JgO4DslNaLKmAObD3zmXZCIMkZ7480dkMbRw6OJERBM94KW1Tl8blRR6Tk4g9rR7AGEDUnPbpCscfVTlNNMWRtPtFNWWpzBAMZj0CVWv2z8bEdbnQ+PstM/hC2y6L2rq2iTulcp6TO0dyrawTnMI2vXplsU6eEiCTiLp0EQdFCoOIBYdS4T2p1bsy3pj/Z82LyZtyCBN4giTTaATOGToRplHNGdA6n+aN2ezl+JVhfyIcwxeNp4UbR5UisvQr4WgcFp7UIvG1f7Vo/9RWQbsRl0J2qbTz+N5VxGUKuc1MLonTOhbu0M7h6K6tZpVVh9zfRGJgV0asdftmh1cDBjxuLYkkAhH9IaNYdU6r1cB8AtJJ7QO8adlW9EbRhxty7RpzI2An9UT0uqSyltHWiDnlkeyNkcFzb/ADEt3o+62LBZSdloJ8abUrtV4TWGUbI/mCNqH/LbP/v/AP5tWVv21FjmluRg+Tyln22nTVMtRaOyYz9yy1nvysK9WXZAu+iNr43cUDU6R1gwQ4e19UbkJY65L6snNzXeOIFPXCTsXxVdVaC7IvAOTdPBRv696lOqGsIAwg6A6k/olt3VMVan98Fd6VO/xH4G+pTh1E9JK/1h/KExuK9qlVzg8ggNnQDOQszVB8/cnPRP2qn3f6gq0lfSvOsazmhzcIc4DsjQGE7/ALxqbx4BZywma7+b/wAydErLO8nOjwVi5gJ3+5WU3IemfmxzPoFYwpBdiXFXK6mBpKCtJjacjpH6IolJ78vAUW4tHExzG6dimopVaHzXh30muBka6EAiOJRNlJqU4LnbCCDBzG/nKUvvwPqU9+IzxBERPerWX0ymS3c48RBOs96WqILN1nbVqEbi4weBC4fei6NoDwHN0KD2d6VaRlrc3tlE3lTJePuM/KEHej/nD8bSjLVXzafsM/KFvz4o9q6FnJMacTkPFFC7i0TiaSQchJIzynKJyQzaikKuceahRpYblq1GgsGKWkjXZrl3FGdC2lt50w7WWT/OEBdV+VKBOGDIjOcuIghF9FK03jTdp7M6kTiG9XhrfBcndub/AJpaB9iv/wCsrFgwByW5vNv+b1hvbV86axFIucBAcYGwEoym4PagnNWNKrfrnrnO/VSBW86RVFkGf4WflCLCGouz/BT04MaPFXymGu6E9H6tdlR9JpfgNMFoicw8zBOmUd6p6W2WpTFNtRjqZFUSHAjODwg5blqP7G+uLbR1Jgg0CQYwES/EHZF04ZiNuqP/ALZaI6ig8uBebQA4CI9h3es7jN7LXJDX/wBNs3+9/Q1ZDpK32fxfmK2bQTYLKBr14j+RqyPTaqQ6DkYbw3rLLuNvTN1WksAA+kT5BTDXNfJHv3Sl5rlXV65ByO1Xyz2cXN/HaPtfuu9J87Qfut96eXRVL6THQ2S0SdsjI7OC5eNubTPbwydNSfRJbHuzTzooM6nIeq4/pENlMfHcuC/nYXEYW8hxCLUoXUZrO/H+ZOXJfcd6uc92Y9k7BvCdPvE/ACyzvKp0YU/4beblJpVHymdTKkyuEtlteCvKPWBcTG0LDfbKphpE6+cfHNLOmNAupSASBrySOje1Vnsvw8g0egXq171X+08uHENPuUruBJZm/Oa+znqIyVtrs5LnEkRnGY3wmPWnh/K39Fz5Ud4/lb+ivz5T/wCdMOjj4pwe7Of+Fe+0NGpHtbwkNotbjliPKYHgFGnTdEhp1GxKzfKpNBL3MVT3+pVtSpIZ9xvvVN7g9Znl/wAlWus2JtMyfYGziVt+rP2k16sJ0VIsfErpsvEqOF6q0VM026JVf8cz8Pqk9lsnaHtGN2qd9H7LhtjXzqdNT49yeOtjTV3x/rLxvDvNixllvMMZEMmNSXg788K2l9f61zb6hfM7SM1rjJtjnBFV8unfJ2xmZyldBVR2fG5TBVmpsnuH7IuUHZTn3BEygNB0arVabXPpvc0YqbHAOIkkPcJAOeTSuX3fT6xYx7nOw1RIJnMSJmUNdVGo6i7qy4jrGBzA3FJ6uqQ4kCRADsuJ3IOrTIqNnXrACM/QhYX7DXLfOrBl32Vx0FYE/wAjVmukFuD3kFtItgatJJ4ynd7H/KbP/uf0t3rIvaXuIgnLcM9iWSqCtdjY8RDGH7DI2aHtaJPaBn3laM2B86H4G4BRd0YdrrOfska56pTPXY1/DS5bWwU2NxCQ0AyQOaT9Ka01BByDdZ4qyhdL2HQj8JQ9tu8k5z3iEpnF+FJ+tIUhUOA8wr33fxVNajgbGswtJZU3Gwz6Lntv34P6gnzzpzCzvRx0OedcgPMFPnVQdsZ7Vh8n2VjODLZ3JLYrWevdmY+P38Eww5ak8v8AlLLTZz2g1p2HTZtzG1KFY0BtC8ldGkQ0e0fjmvILQ43fw9EPXs4b/wA/ovPtk6yUNXtCXi08nSQFB1UbkI61KAr8E/E/Mdi5LuPI9yBFdd67Io8T8gF/SXjl7/3V9mb80zLOPeUFelUkt5H4Kc3PSDqTZnb6rXX4Mv2cpWRx0CYULn2nwn1V9IxoPciWVOHmo0vakXcNgA5KdGx4KtN32gNeBV85ahQf7TD9sehRjOS2aX9/rNPixvosDaLtJaHNMn6vDgt/0i/1agd7GehSe6bK11MFzQYLhxycVv5eLOzbGFdBV96MArPAEAOcANmqGBWkSjSGf4WflCIlD09fwt9ArpTgaronUc2z1nNdhipRHPsVhy0J8UmtLXdcC7bV479dyfdCaD30Kwa2QH0S4zEdmoBl3lD39QwvpCIPW5+C5rfzXJNG99VIuigTlFT+lqT3XZgAXuMF2mkxx4mBktLTE2KyA/8AW/oCkbI36o5wE86rWyenaRMHuOcHw0Tim0ECNw3qbaQ0LR4BcYC3TTd+iztVJpZ8nBEEeSDtN2DcORCOZVlQe87lBkj7sp/VAP3QgrddVMjOm08h7loqjZ3JPeoLCNfiVePZZXhRdV1UYMNGukQUx/uln1R4Ia76stMgaoxtQ/GaL2J0466mEae5AuuFs5OOeyfQq622rKJHdmf2S8Wh20k/GRSMb/cI3u/mH6LiB+Xu3leSAPH8fGaqqnLT49698cVVVKtkEc0lea3ivPcu0geCZpshSFKdB3q6lZ2jMmT5K01BsI8k9HsN8haMyJPkiW1MgAqalQb1wVBvVaLYxtU71a2sd6AbWUxXRoGDax3q9pzbP1m9yW06yvZaSXMGUYhz1S9m03SM/wCZWU76bEpu18U43Of+Ypp0lP8AjbEd7As9RrYcQ+2/8xVZJ9kN6n55/wB93qhVbeLpquP2iqVpOk1Gkc/wjyVxQ1A+nvV5VE1/Qe0ltOtmRPV/1Km+quKpT/3D6JbcVpwtfxw+9dfWxVWfecf/ABKwv2XOmyrVcNhsxOyt/QFMVQdPVC3qCbBQA16w/lCX0qsADcIU5TlR5i4+aDtFUt0cSOZyQgtGpVDbXMpSHsUbSdZPif1UDaT9Y+JS+paIVZtSfiNmXyg/WPKT+qrr1XOHt9x7SX/KgufKuKfiNpurvbrA4gCF1t4u+sPALzLUOHiuVGMdtg79nepuNOZT+JPtJI4cAEO6oTrMBce0jQg8v0lQFeP3U6p7iUnivLvyo/VHjHkvI0S093gh61TYBPcI8VaaJPtabs10sAGwcE9I2Xmz55+GitAUqjgoNcrJaXFVlWMMqDiTogBqgUAFe6mVwUVQUwrqbOStp2VEMs43JU1Ap8lbZ2Q9v3m+oV7aQ3KQbmMohzfzBKG0HSd3z9idwIWbtFL5yoP+4/8AMU+6YzgszwJLA4+BbPkuULq+Ug1aJDsUOcNrTGcgZgcdFd5T0wlvHbPMqqUVfVEsrvaYkO2EEabxkhFc6RVdn/X1RCHofr6q+VQF2E5HuRVnbNVn4z4MchrvpF0hoJ00BPonV2XY7E97gWtp03zIjtOYQG89sLD9mn6n94j/AAVnH/cP5AlGEpxen/8ANZwf+qfyhAliWRhiwwqGUiAjpUApAA0yVQ+kRsTCoqw6VUIBgO7yXu5FPEKKolbJ3K5hXGlX03IDrXbwuPsgOf8AyrA9Wtcdnqloi51gM6+JMryadfwK6jSvKllSqBoTPn6KhwJ1J8PepNynP0lcPPuUkHeOK6xScFyeSD07i4+S9iO/yXATvXiUw4Z4KdKk45nTZxUrPQJzOnqi+t4BFp6VtYeCsDXcPNWNq8AphsqdmHLjwXXEwdJ/TNWupheDAnsaO7yaallp1G54HweT2yPMLP07E5ri6m51N2vZO1PbgvoUMTKrOsoPGFzdwmdmYIOYI0TUi7nDs2jCDsfSJdyLqdVoPOFet8ypvD5Zbnvq1ziJe9xzJzJMDU8ly2WN1MgPEEiRnOS+gW6z3XQ+c67G7c1gbs3ue4rA3xeYrVS5ohoyaOC0ibAVL3e9FMoEgmDA1MZDvQrTpy9603RYtqUzTxhrpORyBB4p74TpPotf3yZtQCkKhdh1e9oEA6hrgHa7QUReN/VbRDCGsZMCnTaGtzO4fBTW7f7O3wcLg8GNKlA+tRp8kxo9EqdmIqWiowYc20w9j3E73YCWtHes75W/4XNf7BdIjho0G7cbj5AJf153Ll93mK1UEDsMybs25lT1z3rO3ldiHWcFX1me33IlVVCEEpqSqy4jQK/rAuBnFMKS+RoqHEjYizTAzkqzqA4R4aJyjQAOPxCtE/ELlVhaYI+N6rgpkIa/4yVgnYEMzvUpI5ILQjHyXlWKvBeSARoO0LjxwXWYjvUXNO9TVRS7kvBvBTDN5UTO9Bvdyus9mxZkQPVds1EuzOnryRTn7AjYRc3uCgKasw7wutpyp2btKnvyROEbwqsELrRKAmGKXVKHVKWFLYTDFW6mDqAe5W4SuBqDYe9qcVnDiPQKhoTDpEyK7vwn/wAQl4XTj0xy7djTkfUqBkGQSDvCs+ryP5ivKiN7nvCq4Gaj8o2nimDnOOpceZJS65Bk7u96Zz4Llzt3pvj0hhPFNbKOy3VKi5NLA+Wwph1JwK41pOo0RDlWRwVJCPGeiuYBC6+mvCmjZIFiiGkHTJEGnuUY3o2aNSljGeRGhS6pkYOvJNQfBRtFlxj7Q0PuTlLRYHcVIO3ldczYciqzTjQqyWQN66q+uXkck4BvKg6j8fqu4wOe7d+6kK44eaQ7Uuo7z5q6z2LEeG3PyClRph54bTKPpRoMgEUOOo7BkFEURvVwAUsPJRpQcUZO1WikBqrg2BPgoGiTtQaLWKeBS6ojauhpQHRT4Bd6pSY3grjSjNAUvorjacKZeoFyDYzpQ3/EO5N/KlQTbpQPnz91voUqXRj0xy7Sd9H7p/MVFTfo37p/OVBVOip1cbcnZjZ6FMur4jxQFys+bedzm+YP7IsiVyfJ9m+HSzqxvHimtjpgNHHNJWDNaGlBAI0hLHk8kSxdwg/AVzaSl1Q3K9JDNp8V5zdyK6ngF7qwEaAIRvXjG0oh9MbvJdYBoQOCNDYVxA3KTag3hFOY3cPBRbSG5HiWw1ppB4ke0PNK3uOnuTxtMA/HgvWqxBwloE7ctVUg2zxqleRppjcPBeVeJbZ+mc1YF5eWaziyD5ruC5TcuLyi9nFtMqU5heXkBbUKlTPquryaVoOa8w9oLy8mF7dfBXu9leXkAM9QcF1eSNjOlH8f8LfelIXl5dOHTHLtOpo37p/MVBeXlUS0Vw/wavNqtXl5cvyfZ04dJJ3d38Md/quLynAZD6f6K1dXloh0rwGS8vICqoF4BeXkyceMyq3ry8gIBXUF5eTFDWhgxHIfAXl5eWiX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data:image/jpeg;base64,/9j/4AAQSkZJRgABAQAAAQABAAD/2wCEAAkGBhQSERUUEhQVFBQWFRQUFBQYFRUVFBcXFxQVFBQUFRQXHCYeFxkjGRQUHy8gIycpLCwsFR4xNTAqNSYrLCkBCQoKDgwOGg8PFykcHBwsKSkpKSkpLCksKSkpKSksLCkpLCwsKSwpLCwpKSwsLCkpKSkpLCwpLCwpKSksLCk1LP/AABEIAMIBAwMBIgACEQEDEQH/xAAbAAACAwEBAQAAAAAAAAAAAAAEBQIDBgEAB//EAEYQAAEDAQUEBwMKAwcFAQEAAAEAAhEDBAUSITFBUWFxBhMigZGhsTLB8BQjQlJicoKy0eEzksIHFSQlNXPxU2Ois9LDNP/EABgBAAMBAQAAAAAAAAAAAAAAAAABAgME/8QAJBEBAQACAgICAwADAQAAAAAAAAECESExEkEDMiJCUWGB4RP/2gAMAwEAAhEDEQA/APklOtGoCIpNbq2BwIkfsmV69Da9EEluJuwt154T2vJJC0jgsdy9NTFtQfSGHj9HxV9JuSW07YRrmERRrD6Jw8NR4bO5TYYwoimPY5pe+v2m4hGZz2aHamFN3s81JlFRvzh+9719Luu6LP8AIab6rnNLjW7UgNxNd2MzpIBbu13L5rW/iH73vX0ew260GwCn1IfQaS/HGbMTy05jSTIzzW86ZUkY1uIRMTM5O7M5wNCdm5aK4b7o2a1te2DTFN4LXSIMEDM6k8AAJIyGi1tlrBjmsoy0gkghxcwNObm59jPacigDb29Y1xaQWyHiQ505zmQROZ1S6JuqdTri6ozDhyAzEDtj2ZjsjLUbUyvGx9VTdSc6XnC6BENM4TiI0yOQ4rH2a8bQ6mML3GgOywYQO1m7CIz0bw8E5d0ia+zinTBIc9jnPPtGAdZHLwSs1ycuzB14EOZ2iSzrXOyLDJdAIIE+xB25L153hSeQGNDRILpaJJwxIMT+6WVKxc972tDJEAYiY7IEgk6mD4rzbvqOIMHNwzzgkiNTtU229HpiKbsz8b1ZiQwdBI+NqsDl0zpnS3o875s8x6JsHJLcLuwe70TTFkgGN3fdDu3S1jLN29FVanYpZU9K+Wo0OmXiudHbvbUa4uJGFzHCAD7IcRqRGqctupmQc58NxBsNbJDtru1kY3SuP5Ps2xvBHY3ltRxbgON1AECch1WwQiBbKmGcLPYafpa44OzSEzF2sY6WOcfZBxBoyaCBEE7yrPk+XdHmoMr694JybrVH0tgluxOrGCWs3kN9EO6z5a7T5hL76v8AFnpYQZeRHuR3wKvv++20mdWwyTAcd5mI5eqxNTE55J2xJ8VRTtT6tRpcci4euxW3zaXNeGU9cOZ2DMrWTSE6lYMIAzdGQQ1qspIlxlxnkMtFXQlucy7a7aibOS45mcj6I3yrx1AF1Mh8feRds1+NwStsi0Og7/QIupX2e0d36nYnl2Mek7N22btCP0UaTu12RMZTsHeoUWRT7Z0wiBp371Y22yclKhpYfrHuAheQjqp3ryQfTbwtwaCatIZAmZBj4PqvnlvaypUc7KCTwjhOpK31qv3C3t0nQcs4g5nLjksR0kcxzusoCBoW6ZnaBs0z5qPbnLKlxAzhcG9mQHHU7QCB6gIO3XLWpQXsc0HMOjsn8QyTa6KoYZc3EYyadAcgDHxqt7YHVHUwXkAH6GERhjTPatJlYvb5Gy0uHFGWe1DswcOemzXyX0C9uiFmqgnD1bszLMh3t09Fib16POoFpBxNxaxBHMJ7lUBqmXk8V9MuO8bRTsFEA0jRqPqBrHCXFwe4c8iyctMl8wGRX1TovYXV7uZ1bQ+rSc9zZAcQA6o7CGnKXF4M/ZO7Lq+LGVj8mWo2Vhtrw14IoNZgNSoaTZeQQYOYcJ0y3EZrDdJLtoUrbRD+y19PG+XNxS7Ee0YIb4aZ5J42w3w6k0OimxjmscG4A4sENLsJOkDZExks30us7fltJrqjHtc0iWQ1gdicM3OcZ7WbnEka6wtc5NcT2xwyu9Wmlg6R2WzOe5tOtRJLQ5pDX0iCwFzQ5rjhJHaGW3TLKuxdKWGnYmDC9rTWDqYEP7ILKZJ00c0iVkLOxjXupVnuOE5MDmlhe0w0OnQagkbNEDf93Gz1iwOb7DKnZdIAeAQMWROUeKjyutqmPPbX2fpQajhgEvqPMBrRGZgBvmo2zprUpPcx5c1zXEFmWTmnPKcsws3Tvi09WyixwwUyKjMIaHNcMQHaAmZJ3pVa67i8l5lxOcwc9pPmsspNcNZv2aNqSSd/7q4FC0R6D3q+VUFLbjPYPd6JnKU3Ieye70TOUwPu+/vk7SIPag+GW7iu1OnRGw+X/wApRaYgTuS+s0cVz5SbaycNC/p+fqu8R/8AKvHTcwMjqd2wxuWOp0g5wG8wm19Mwlg0GAQEvGBprF0q60GQcj7uAS+0Xcyq8ucXknU5+GmQS/o99LmE9CcmiAi7qYIjEIIzz2dysr2Om4gnEMoyB/RFLhARowP92Ut7vjuXKdhY1xLS72SIOnojoXg3XkjQtI/7oYaheXOEzMemi7Uu1gyaSPjkmoYjLNdwObvBGQjJV7uOGG4nEublEnbuTa6ehVV8F8Uxxzd/KPfC2VKi1jBhaBpnt03oik9Rs9lLOhtCM8ZO/EBPdC8m5leQW6BtV5PYzFUY14ImMJa4TsLXTCyt+Gg+m51EYXTi1IgQNm0rZPr4cjSMZDYQBy3cllb9slFwLqWRw4QwAATnGWslQyZu5qjhVhsEyAZyne0HZOkr6DYbYSIGYGUEwRGuUbOC+d3TZAXdskARkAS45wRw0Oq2l2Na0DE/C4SC3Fpz3HlvVVR3WqZHkfRZu8xiafjYnlWpkeR9EjtJy+NyjLteLEv1W46L3vbKNECgwlheXYmtDn5TiwzlAl+u87ssRV9orUXLetqp03CgQGAnFOGO0BMh2R79668MvH/jPPHbTWK9rVa62GripURLqjnucThg9nDIiZ0aATvSLpjbab6lIUMm06RaTGrnFxfAOYEk5ahCWTpZWpuL5xvIc0FxOFocIJY1pEHIeG1AkCaYHac6MQM6nYdqeXy7x1EYfFrLdDMtOEOY6HNccxAnWcnDPVQw4qpEk9kDtZnIYWjuEeCLdYMRLQADrGh5QiuhF39ZeFNr9hGIHgZWctt5a6npqbv6OWeyUxWtjnBzhibRbGKDoXucCGTuAJ4hH0umFnDSaVhc+mMi93X1W8iZw9yTXyTary6t57AcSeAEucf5QB3pFbrwfaXlxcWUgcNKm3JrWjIQE/I9HF7dOLK+Ys9OnwFOPWVn6dtbUktECdFnq1MucRuPvTSwswthaTf9TULp7IP4fMSm93XpZh/GxGDoDHmkVidkeTfyhBVWQ6UXoo+m3f0hsMdmyF8anrKxjnAgIylRu22HCGmz1NBiIdTnYHEBr2c8xwWP6LvqPxdXXfRIw+zt11ghNbXe1Qk0rXhqVA0voWmIqHDm6m92rmloIgzBgjjHl62vgfU6G0aVbA+mWva4SMbjG0EGYIIzB2hX3t0boOc2WnJv1nJrbLTjo2Osc3RUs7ztcKfapk8YyQlrtUvAOsSN0buayy4phLs6OUWzDTnH0iuUbG0ve0jITGf2gAmdgOqCs/8AFfzd6py8EHtlla05eqF6oI62ZkobCnKag0Qo9XE8kQWqJbkUyDMam7AllNuabQpyOL6p7I7vRSpPVVpPZHMei5ScoAvGvKjGuIAl9QaEhIb3uhtRss1JJLhGUGZ5ynL6YzyBnVB1KI+jA2iDGyPTYlUMBRLm1IZOZcMW3f8AH7rR3dYXtBx4WDeMjlpzEDwKXW6WVakgtPYM8JgO4DslNaLKmAObD3zmXZCIMkZ7480dkMbRw6OJERBM94KW1Tl8blRR6Tk4g9rR7AGEDUnPbpCscfVTlNNMWRtPtFNWWpzBAMZj0CVWv2z8bEdbnQ+PstM/hC2y6L2rq2iTulcp6TO0dyrawTnMI2vXplsU6eEiCTiLp0EQdFCoOIBYdS4T2p1bsy3pj/Z82LyZtyCBN4giTTaATOGToRplHNGdA6n+aN2ezl+JVhfyIcwxeNp4UbR5UisvQr4WgcFp7UIvG1f7Vo/9RWQbsRl0J2qbTz+N5VxGUKuc1MLonTOhbu0M7h6K6tZpVVh9zfRGJgV0asdftmh1cDBjxuLYkkAhH9IaNYdU6r1cB8AtJJ7QO8adlW9EbRhxty7RpzI2An9UT0uqSyltHWiDnlkeyNkcFzb/ADEt3o+62LBZSdloJ8abUrtV4TWGUbI/mCNqH/LbP/v/AP5tWVv21FjmluRg+Tyln22nTVMtRaOyYz9yy1nvysK9WXZAu+iNr43cUDU6R1gwQ4e19UbkJY65L6snNzXeOIFPXCTsXxVdVaC7IvAOTdPBRv696lOqGsIAwg6A6k/olt3VMVan98Fd6VO/xH4G+pTh1E9JK/1h/KExuK9qlVzg8ggNnQDOQszVB8/cnPRP2qn3f6gq0lfSvOsazmhzcIc4DsjQGE7/ALxqbx4BZywma7+b/wAydErLO8nOjwVi5gJ3+5WU3IemfmxzPoFYwpBdiXFXK6mBpKCtJjacjpH6IolJ78vAUW4tHExzG6dimopVaHzXh30muBka6EAiOJRNlJqU4LnbCCDBzG/nKUvvwPqU9+IzxBERPerWX0ymS3c48RBOs96WqILN1nbVqEbi4weBC4fei6NoDwHN0KD2d6VaRlrc3tlE3lTJePuM/KEHej/nD8bSjLVXzafsM/KFvz4o9q6FnJMacTkPFFC7i0TiaSQchJIzynKJyQzaikKuceahRpYblq1GgsGKWkjXZrl3FGdC2lt50w7WWT/OEBdV+VKBOGDIjOcuIghF9FK03jTdp7M6kTiG9XhrfBcndub/AJpaB9iv/wCsrFgwByW5vNv+b1hvbV86axFIucBAcYGwEoym4PagnNWNKrfrnrnO/VSBW86RVFkGf4WflCLCGouz/BT04MaPFXymGu6E9H6tdlR9JpfgNMFoicw8zBOmUd6p6W2WpTFNtRjqZFUSHAjODwg5blqP7G+uLbR1Jgg0CQYwES/EHZF04ZiNuqP/ALZaI6ig8uBebQA4CI9h3es7jN7LXJDX/wBNs3+9/Q1ZDpK32fxfmK2bQTYLKBr14j+RqyPTaqQ6DkYbw3rLLuNvTN1WksAA+kT5BTDXNfJHv3Sl5rlXV65ByO1Xyz2cXN/HaPtfuu9J87Qfut96eXRVL6THQ2S0SdsjI7OC5eNubTPbwydNSfRJbHuzTzooM6nIeq4/pENlMfHcuC/nYXEYW8hxCLUoXUZrO/H+ZOXJfcd6uc92Y9k7BvCdPvE/ACyzvKp0YU/4beblJpVHymdTKkyuEtlteCvKPWBcTG0LDfbKphpE6+cfHNLOmNAupSASBrySOje1Vnsvw8g0egXq171X+08uHENPuUruBJZm/Oa+znqIyVtrs5LnEkRnGY3wmPWnh/K39Fz5Ud4/lb+ivz5T/wCdMOjj4pwe7Of+Fe+0NGpHtbwkNotbjliPKYHgFGnTdEhp1GxKzfKpNBL3MVT3+pVtSpIZ9xvvVN7g9Znl/wAlWus2JtMyfYGziVt+rP2k16sJ0VIsfErpsvEqOF6q0VM026JVf8cz8Pqk9lsnaHtGN2qd9H7LhtjXzqdNT49yeOtjTV3x/rLxvDvNixllvMMZEMmNSXg788K2l9f61zb6hfM7SM1rjJtjnBFV8unfJ2xmZyldBVR2fG5TBVmpsnuH7IuUHZTn3BEygNB0arVabXPpvc0YqbHAOIkkPcJAOeTSuX3fT6xYx7nOw1RIJnMSJmUNdVGo6i7qy4jrGBzA3FJ6uqQ4kCRADsuJ3IOrTIqNnXrACM/QhYX7DXLfOrBl32Vx0FYE/wAjVmukFuD3kFtItgatJJ4ynd7H/KbP/uf0t3rIvaXuIgnLcM9iWSqCtdjY8RDGH7DI2aHtaJPaBn3laM2B86H4G4BRd0YdrrOfska56pTPXY1/DS5bWwU2NxCQ0AyQOaT9Ka01BByDdZ4qyhdL2HQj8JQ9tu8k5z3iEpnF+FJ+tIUhUOA8wr33fxVNajgbGswtJZU3Gwz6Lntv34P6gnzzpzCzvRx0OedcgPMFPnVQdsZ7Vh8n2VjODLZ3JLYrWevdmY+P38Eww5ak8v8AlLLTZz2g1p2HTZtzG1KFY0BtC8ldGkQ0e0fjmvILQ43fw9EPXs4b/wA/ovPtk6yUNXtCXi08nSQFB1UbkI61KAr8E/E/Mdi5LuPI9yBFdd67Io8T8gF/SXjl7/3V9mb80zLOPeUFelUkt5H4Kc3PSDqTZnb6rXX4Mv2cpWRx0CYULn2nwn1V9IxoPciWVOHmo0vakXcNgA5KdGx4KtN32gNeBV85ahQf7TD9sehRjOS2aX9/rNPixvosDaLtJaHNMn6vDgt/0i/1agd7GehSe6bK11MFzQYLhxycVv5eLOzbGFdBV96MArPAEAOcANmqGBWkSjSGf4WflCIlD09fwt9ArpTgaronUc2z1nNdhipRHPsVhy0J8UmtLXdcC7bV479dyfdCaD30Kwa2QH0S4zEdmoBl3lD39QwvpCIPW5+C5rfzXJNG99VIuigTlFT+lqT3XZgAXuMF2mkxx4mBktLTE2KyA/8AW/oCkbI36o5wE86rWyenaRMHuOcHw0Tim0ECNw3qbaQ0LR4BcYC3TTd+iztVJpZ8nBEEeSDtN2DcORCOZVlQe87lBkj7sp/VAP3QgrddVMjOm08h7loqjZ3JPeoLCNfiVePZZXhRdV1UYMNGukQUx/uln1R4Ia76stMgaoxtQ/GaL2J0466mEae5AuuFs5OOeyfQq622rKJHdmf2S8Wh20k/GRSMb/cI3u/mH6LiB+Xu3leSAPH8fGaqqnLT49698cVVVKtkEc0lea3ivPcu0geCZpshSFKdB3q6lZ2jMmT5K01BsI8k9HsN8haMyJPkiW1MgAqalQb1wVBvVaLYxtU71a2sd6AbWUxXRoGDax3q9pzbP1m9yW06yvZaSXMGUYhz1S9m03SM/wCZWU76bEpu18U43Of+Ypp0lP8AjbEd7As9RrYcQ+2/8xVZJ9kN6n55/wB93qhVbeLpquP2iqVpOk1Gkc/wjyVxQ1A+nvV5VE1/Qe0ltOtmRPV/1Km+quKpT/3D6JbcVpwtfxw+9dfWxVWfecf/ABKwv2XOmyrVcNhsxOyt/QFMVQdPVC3qCbBQA16w/lCX0qsADcIU5TlR5i4+aDtFUt0cSOZyQgtGpVDbXMpSHsUbSdZPif1UDaT9Y+JS+paIVZtSfiNmXyg/WPKT+qrr1XOHt9x7SX/KgufKuKfiNpurvbrA4gCF1t4u+sPALzLUOHiuVGMdtg79nepuNOZT+JPtJI4cAEO6oTrMBce0jQg8v0lQFeP3U6p7iUnivLvyo/VHjHkvI0S093gh61TYBPcI8VaaJPtabs10sAGwcE9I2Xmz55+GitAUqjgoNcrJaXFVlWMMqDiTogBqgUAFe6mVwUVQUwrqbOStp2VEMs43JU1Ap8lbZ2Q9v3m+oV7aQ3KQbmMohzfzBKG0HSd3z9idwIWbtFL5yoP+4/8AMU+6YzgszwJLA4+BbPkuULq+Ug1aJDsUOcNrTGcgZgcdFd5T0wlvHbPMqqUVfVEsrvaYkO2EEabxkhFc6RVdn/X1RCHofr6q+VQF2E5HuRVnbNVn4z4MchrvpF0hoJ00BPonV2XY7E97gWtp03zIjtOYQG89sLD9mn6n94j/AAVnH/cP5AlGEpxen/8ANZwf+qfyhAliWRhiwwqGUiAjpUApAA0yVQ+kRsTCoqw6VUIBgO7yXu5FPEKKolbJ3K5hXGlX03IDrXbwuPsgOf8AyrA9Wtcdnqloi51gM6+JMryadfwK6jSvKllSqBoTPn6KhwJ1J8PepNynP0lcPPuUkHeOK6xScFyeSD07i4+S9iO/yXATvXiUw4Z4KdKk45nTZxUrPQJzOnqi+t4BFp6VtYeCsDXcPNWNq8AphsqdmHLjwXXEwdJ/TNWupheDAnsaO7yaallp1G54HweT2yPMLP07E5ri6m51N2vZO1PbgvoUMTKrOsoPGFzdwmdmYIOYI0TUi7nDs2jCDsfSJdyLqdVoPOFet8ypvD5Zbnvq1ziJe9xzJzJMDU8ly2WN1MgPEEiRnOS+gW6z3XQ+c67G7c1gbs3ue4rA3xeYrVS5ohoyaOC0ibAVL3e9FMoEgmDA1MZDvQrTpy9603RYtqUzTxhrpORyBB4p74TpPotf3yZtQCkKhdh1e9oEA6hrgHa7QUReN/VbRDCGsZMCnTaGtzO4fBTW7f7O3wcLg8GNKlA+tRp8kxo9EqdmIqWiowYc20w9j3E73YCWtHes75W/4XNf7BdIjho0G7cbj5AJf153Ll93mK1UEDsMybs25lT1z3rO3ldiHWcFX1me33IlVVCEEpqSqy4jQK/rAuBnFMKS+RoqHEjYizTAzkqzqA4R4aJyjQAOPxCtE/ELlVhaYI+N6rgpkIa/4yVgnYEMzvUpI5ILQjHyXlWKvBeSARoO0LjxwXWYjvUXNO9TVRS7kvBvBTDN5UTO9Bvdyus9mxZkQPVds1EuzOnryRTn7AjYRc3uCgKasw7wutpyp2btKnvyROEbwqsELrRKAmGKXVKHVKWFLYTDFW6mDqAe5W4SuBqDYe9qcVnDiPQKhoTDpEyK7vwn/wAQl4XTj0xy7djTkfUqBkGQSDvCs+ryP5ivKiN7nvCq4Gaj8o2nimDnOOpceZJS65Bk7u96Zz4Llzt3pvj0hhPFNbKOy3VKi5NLA+Wwph1JwK41pOo0RDlWRwVJCPGeiuYBC6+mvCmjZIFiiGkHTJEGnuUY3o2aNSljGeRGhS6pkYOvJNQfBRtFlxj7Q0PuTlLRYHcVIO3ldczYciqzTjQqyWQN66q+uXkck4BvKg6j8fqu4wOe7d+6kK44eaQ7Uuo7z5q6z2LEeG3PyClRph54bTKPpRoMgEUOOo7BkFEURvVwAUsPJRpQcUZO1WikBqrg2BPgoGiTtQaLWKeBS6ojauhpQHRT4Bd6pSY3grjSjNAUvorjacKZeoFyDYzpQ3/EO5N/KlQTbpQPnz91voUqXRj0xy7Sd9H7p/MVFTfo37p/OVBVOip1cbcnZjZ6FMur4jxQFys+bedzm+YP7IsiVyfJ9m+HSzqxvHimtjpgNHHNJWDNaGlBAI0hLHk8kSxdwg/AVzaSl1Q3K9JDNp8V5zdyK6ngF7qwEaAIRvXjG0oh9MbvJdYBoQOCNDYVxA3KTag3hFOY3cPBRbSG5HiWw1ppB4ke0PNK3uOnuTxtMA/HgvWqxBwloE7ctVUg2zxqleRppjcPBeVeJbZ+mc1YF5eWaziyD5ruC5TcuLyi9nFtMqU5heXkBbUKlTPquryaVoOa8w9oLy8mF7dfBXu9leXkAM9QcF1eSNjOlH8f8LfelIXl5dOHTHLtOpo37p/MVBeXlUS0Vw/wavNqtXl5cvyfZ04dJJ3d38Md/quLynAZD6f6K1dXloh0rwGS8vICqoF4BeXkyceMyq3ry8gIBXUF5eTFDWhgxHIfAXl5eWiX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2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buster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Be kind to your players. </a:t>
            </a:r>
          </a:p>
          <a:p>
            <a:endParaRPr lang="en-US" dirty="0"/>
          </a:p>
          <a:p>
            <a:r>
              <a:rPr lang="en-US" dirty="0" smtClean="0"/>
              <a:t>If it’s obvious a player has tried and failed a task several times – make it a bit easier on them.</a:t>
            </a:r>
          </a:p>
          <a:p>
            <a:endParaRPr lang="en-US" dirty="0"/>
          </a:p>
          <a:p>
            <a:r>
              <a:rPr lang="en-US" dirty="0" smtClean="0"/>
              <a:t>The adjustment should be slight – unnoticeable if possible.</a:t>
            </a:r>
          </a:p>
          <a:p>
            <a:endParaRPr lang="en-US" dirty="0"/>
          </a:p>
          <a:p>
            <a:r>
              <a:rPr lang="en-US" dirty="0" smtClean="0"/>
              <a:t>This is a smaller principle in the larger Dynamic Difficulty Adjustment (DDA) field.</a:t>
            </a:r>
          </a:p>
        </p:txBody>
      </p:sp>
      <p:sp>
        <p:nvSpPr>
          <p:cNvPr id="4" name="AutoShape 2" descr="data:image/jpeg;base64,/9j/4AAQSkZJRgABAQAAAQABAAD/2wCEAAkGBhQSERUUEhQVFBQWFRQUFBQYFRUVFBcXFxQVFBQUFRQXHCYeFxkjGRQUHy8gIycpLCwsFR4xNTAqNSYrLCkBCQoKDgwOGg8PFykcHBwsKSkpKSkpLCksKSkpKSksLCkpLCwsKSwpLCwpKSwsLCkpKSkpLCwpLCwpKSksLCk1LP/AABEIAMIBAwMBIgACEQEDEQH/xAAbAAACAwEBAQAAAAAAAAAAAAAEBQIDBgEAB//EAEYQAAEDAQUEBwMKAwcFAQEAAAEAAhEDBAUSITFBUWFxBhMigZGhsTLB8BQjQlJicoKy0eEzksIHFSQlNXPxU2Ois9LDNP/EABgBAAMBAQAAAAAAAAAAAAAAAAABAgME/8QAJBEBAQACAgICAwADAQAAAAAAAAECESExEkEDMiJCUWGB4RP/2gAMAwEAAhEDEQA/APklOtGoCIpNbq2BwIkfsmV69Da9EEluJuwt154T2vJJC0jgsdy9NTFtQfSGHj9HxV9JuSW07YRrmERRrD6Jw8NR4bO5TYYwoimPY5pe+v2m4hGZz2aHamFN3s81JlFRvzh+9719Luu6LP8AIab6rnNLjW7UgNxNd2MzpIBbu13L5rW/iH73vX0ew260GwCn1IfQaS/HGbMTy05jSTIzzW86ZUkY1uIRMTM5O7M5wNCdm5aK4b7o2a1te2DTFN4LXSIMEDM6k8AAJIyGi1tlrBjmsoy0gkghxcwNObm59jPacigDb29Y1xaQWyHiQ505zmQROZ1S6JuqdTri6ozDhyAzEDtj2ZjsjLUbUyvGx9VTdSc6XnC6BENM4TiI0yOQ4rH2a8bQ6mML3GgOywYQO1m7CIz0bw8E5d0ia+zinTBIc9jnPPtGAdZHLwSs1ycuzB14EOZ2iSzrXOyLDJdAIIE+xB25L153hSeQGNDRILpaJJwxIMT+6WVKxc972tDJEAYiY7IEgk6mD4rzbvqOIMHNwzzgkiNTtU229HpiKbsz8b1ZiQwdBI+NqsDl0zpnS3o875s8x6JsHJLcLuwe70TTFkgGN3fdDu3S1jLN29FVanYpZU9K+Wo0OmXiudHbvbUa4uJGFzHCAD7IcRqRGqctupmQc58NxBsNbJDtru1kY3SuP5Ps2xvBHY3ltRxbgON1AECch1WwQiBbKmGcLPYafpa44OzSEzF2sY6WOcfZBxBoyaCBEE7yrPk+XdHmoMr694JybrVH0tgluxOrGCWs3kN9EO6z5a7T5hL76v8AFnpYQZeRHuR3wKvv++20mdWwyTAcd5mI5eqxNTE55J2xJ8VRTtT6tRpcci4euxW3zaXNeGU9cOZ2DMrWTSE6lYMIAzdGQQ1qspIlxlxnkMtFXQlucy7a7aibOS45mcj6I3yrx1AF1Mh8feRds1+NwStsi0Og7/QIupX2e0d36nYnl2Mek7N22btCP0UaTu12RMZTsHeoUWRT7Z0wiBp371Y22yclKhpYfrHuAheQjqp3ryQfTbwtwaCatIZAmZBj4PqvnlvaypUc7KCTwjhOpK31qv3C3t0nQcs4g5nLjksR0kcxzusoCBoW6ZnaBs0z5qPbnLKlxAzhcG9mQHHU7QCB6gIO3XLWpQXsc0HMOjsn8QyTa6KoYZc3EYyadAcgDHxqt7YHVHUwXkAH6GERhjTPatJlYvb5Gy0uHFGWe1DswcOemzXyX0C9uiFmqgnD1bszLMh3t09Fib16POoFpBxNxaxBHMJ7lUBqmXk8V9MuO8bRTsFEA0jRqPqBrHCXFwe4c8iyctMl8wGRX1TovYXV7uZ1bQ+rSc9zZAcQA6o7CGnKXF4M/ZO7Lq+LGVj8mWo2Vhtrw14IoNZgNSoaTZeQQYOYcJ0y3EZrDdJLtoUrbRD+y19PG+XNxS7Ee0YIb4aZ5J42w3w6k0OimxjmscG4A4sENLsJOkDZExks30us7fltJrqjHtc0iWQ1gdicM3OcZ7WbnEka6wtc5NcT2xwyu9Wmlg6R2WzOe5tOtRJLQ5pDX0iCwFzQ5rjhJHaGW3TLKuxdKWGnYmDC9rTWDqYEP7ILKZJ00c0iVkLOxjXupVnuOE5MDmlhe0w0OnQagkbNEDf93Gz1iwOb7DKnZdIAeAQMWROUeKjyutqmPPbX2fpQajhgEvqPMBrRGZgBvmo2zprUpPcx5c1zXEFmWTmnPKcsws3Tvi09WyixwwUyKjMIaHNcMQHaAmZJ3pVa67i8l5lxOcwc9pPmsspNcNZv2aNqSSd/7q4FC0R6D3q+VUFLbjPYPd6JnKU3Ieye70TOUwPu+/vk7SIPag+GW7iu1OnRGw+X/wApRaYgTuS+s0cVz5SbaycNC/p+fqu8R/8AKvHTcwMjqd2wxuWOp0g5wG8wm19Mwlg0GAQEvGBprF0q60GQcj7uAS+0Xcyq8ucXknU5+GmQS/o99LmE9CcmiAi7qYIjEIIzz2dysr2Om4gnEMoyB/RFLhARowP92Ut7vjuXKdhY1xLS72SIOnojoXg3XkjQtI/7oYaheXOEzMemi7Uu1gyaSPjkmoYjLNdwObvBGQjJV7uOGG4nEublEnbuTa6ehVV8F8Uxxzd/KPfC2VKi1jBhaBpnt03oik9Rs9lLOhtCM8ZO/EBPdC8m5leQW6BtV5PYzFUY14ImMJa4TsLXTCyt+Gg+m51EYXTi1IgQNm0rZPr4cjSMZDYQBy3cllb9slFwLqWRw4QwAATnGWslQyZu5qjhVhsEyAZyne0HZOkr6DYbYSIGYGUEwRGuUbOC+d3TZAXdskARkAS45wRw0Oq2l2Na0DE/C4SC3Fpz3HlvVVR3WqZHkfRZu8xiafjYnlWpkeR9EjtJy+NyjLteLEv1W46L3vbKNECgwlheXYmtDn5TiwzlAl+u87ssRV9orUXLetqp03CgQGAnFOGO0BMh2R79668MvH/jPPHbTWK9rVa62GripURLqjnucThg9nDIiZ0aATvSLpjbab6lIUMm06RaTGrnFxfAOYEk5ahCWTpZWpuL5xvIc0FxOFocIJY1pEHIeG1AkCaYHac6MQM6nYdqeXy7x1EYfFrLdDMtOEOY6HNccxAnWcnDPVQw4qpEk9kDtZnIYWjuEeCLdYMRLQADrGh5QiuhF39ZeFNr9hGIHgZWctt5a6npqbv6OWeyUxWtjnBzhibRbGKDoXucCGTuAJ4hH0umFnDSaVhc+mMi93X1W8iZw9yTXyTary6t57AcSeAEucf5QB3pFbrwfaXlxcWUgcNKm3JrWjIQE/I9HF7dOLK+Ys9OnwFOPWVn6dtbUktECdFnq1MucRuPvTSwswthaTf9TULp7IP4fMSm93XpZh/GxGDoDHmkVidkeTfyhBVWQ6UXoo+m3f0hsMdmyF8anrKxjnAgIylRu22HCGmz1NBiIdTnYHEBr2c8xwWP6LvqPxdXXfRIw+zt11ghNbXe1Qk0rXhqVA0voWmIqHDm6m92rmloIgzBgjjHl62vgfU6G0aVbA+mWva4SMbjG0EGYIIzB2hX3t0boOc2WnJv1nJrbLTjo2Osc3RUs7ztcKfapk8YyQlrtUvAOsSN0buayy4phLs6OUWzDTnH0iuUbG0ve0jITGf2gAmdgOqCs/8AFfzd6py8EHtlla05eqF6oI62ZkobCnKag0Qo9XE8kQWqJbkUyDMam7AllNuabQpyOL6p7I7vRSpPVVpPZHMei5ScoAvGvKjGuIAl9QaEhIb3uhtRss1JJLhGUGZ5ynL6YzyBnVB1KI+jA2iDGyPTYlUMBRLm1IZOZcMW3f8AH7rR3dYXtBx4WDeMjlpzEDwKXW6WVakgtPYM8JgO4DslNaLKmAObD3zmXZCIMkZ7480dkMbRw6OJERBM94KW1Tl8blRR6Tk4g9rR7AGEDUnPbpCscfVTlNNMWRtPtFNWWpzBAMZj0CVWv2z8bEdbnQ+PstM/hC2y6L2rq2iTulcp6TO0dyrawTnMI2vXplsU6eEiCTiLp0EQdFCoOIBYdS4T2p1bsy3pj/Z82LyZtyCBN4giTTaATOGToRplHNGdA6n+aN2ezl+JVhfyIcwxeNp4UbR5UisvQr4WgcFp7UIvG1f7Vo/9RWQbsRl0J2qbTz+N5VxGUKuc1MLonTOhbu0M7h6K6tZpVVh9zfRGJgV0asdftmh1cDBjxuLYkkAhH9IaNYdU6r1cB8AtJJ7QO8adlW9EbRhxty7RpzI2An9UT0uqSyltHWiDnlkeyNkcFzb/ADEt3o+62LBZSdloJ8abUrtV4TWGUbI/mCNqH/LbP/v/AP5tWVv21FjmluRg+Tyln22nTVMtRaOyYz9yy1nvysK9WXZAu+iNr43cUDU6R1gwQ4e19UbkJY65L6snNzXeOIFPXCTsXxVdVaC7IvAOTdPBRv696lOqGsIAwg6A6k/olt3VMVan98Fd6VO/xH4G+pTh1E9JK/1h/KExuK9qlVzg8ggNnQDOQszVB8/cnPRP2qn3f6gq0lfSvOsazmhzcIc4DsjQGE7/ALxqbx4BZywma7+b/wAydErLO8nOjwVi5gJ3+5WU3IemfmxzPoFYwpBdiXFXK6mBpKCtJjacjpH6IolJ78vAUW4tHExzG6dimopVaHzXh30muBka6EAiOJRNlJqU4LnbCCDBzG/nKUvvwPqU9+IzxBERPerWX0ymS3c48RBOs96WqILN1nbVqEbi4weBC4fei6NoDwHN0KD2d6VaRlrc3tlE3lTJePuM/KEHej/nD8bSjLVXzafsM/KFvz4o9q6FnJMacTkPFFC7i0TiaSQchJIzynKJyQzaikKuceahRpYblq1GgsGKWkjXZrl3FGdC2lt50w7WWT/OEBdV+VKBOGDIjOcuIghF9FK03jTdp7M6kTiG9XhrfBcndub/AJpaB9iv/wCsrFgwByW5vNv+b1hvbV86axFIucBAcYGwEoym4PagnNWNKrfrnrnO/VSBW86RVFkGf4WflCLCGouz/BT04MaPFXymGu6E9H6tdlR9JpfgNMFoicw8zBOmUd6p6W2WpTFNtRjqZFUSHAjODwg5blqP7G+uLbR1Jgg0CQYwES/EHZF04ZiNuqP/ALZaI6ig8uBebQA4CI9h3es7jN7LXJDX/wBNs3+9/Q1ZDpK32fxfmK2bQTYLKBr14j+RqyPTaqQ6DkYbw3rLLuNvTN1WksAA+kT5BTDXNfJHv3Sl5rlXV65ByO1Xyz2cXN/HaPtfuu9J87Qfut96eXRVL6THQ2S0SdsjI7OC5eNubTPbwydNSfRJbHuzTzooM6nIeq4/pENlMfHcuC/nYXEYW8hxCLUoXUZrO/H+ZOXJfcd6uc92Y9k7BvCdPvE/ACyzvKp0YU/4beblJpVHymdTKkyuEtlteCvKPWBcTG0LDfbKphpE6+cfHNLOmNAupSASBrySOje1Vnsvw8g0egXq171X+08uHENPuUruBJZm/Oa+znqIyVtrs5LnEkRnGY3wmPWnh/K39Fz5Ud4/lb+ivz5T/wCdMOjj4pwe7Of+Fe+0NGpHtbwkNotbjliPKYHgFGnTdEhp1GxKzfKpNBL3MVT3+pVtSpIZ9xvvVN7g9Znl/wAlWus2JtMyfYGziVt+rP2k16sJ0VIsfErpsvEqOF6q0VM026JVf8cz8Pqk9lsnaHtGN2qd9H7LhtjXzqdNT49yeOtjTV3x/rLxvDvNixllvMMZEMmNSXg788K2l9f61zb6hfM7SM1rjJtjnBFV8unfJ2xmZyldBVR2fG5TBVmpsnuH7IuUHZTn3BEygNB0arVabXPpvc0YqbHAOIkkPcJAOeTSuX3fT6xYx7nOw1RIJnMSJmUNdVGo6i7qy4jrGBzA3FJ6uqQ4kCRADsuJ3IOrTIqNnXrACM/QhYX7DXLfOrBl32Vx0FYE/wAjVmukFuD3kFtItgatJJ4ynd7H/KbP/uf0t3rIvaXuIgnLcM9iWSqCtdjY8RDGH7DI2aHtaJPaBn3laM2B86H4G4BRd0YdrrOfska56pTPXY1/DS5bWwU2NxCQ0AyQOaT9Ka01BByDdZ4qyhdL2HQj8JQ9tu8k5z3iEpnF+FJ+tIUhUOA8wr33fxVNajgbGswtJZU3Gwz6Lntv34P6gnzzpzCzvRx0OedcgPMFPnVQdsZ7Vh8n2VjODLZ3JLYrWevdmY+P38Eww5ak8v8AlLLTZz2g1p2HTZtzG1KFY0BtC8ldGkQ0e0fjmvILQ43fw9EPXs4b/wA/ovPtk6yUNXtCXi08nSQFB1UbkI61KAr8E/E/Mdi5LuPI9yBFdd67Io8T8gF/SXjl7/3V9mb80zLOPeUFelUkt5H4Kc3PSDqTZnb6rXX4Mv2cpWRx0CYULn2nwn1V9IxoPciWVOHmo0vakXcNgA5KdGx4KtN32gNeBV85ahQf7TD9sehRjOS2aX9/rNPixvosDaLtJaHNMn6vDgt/0i/1agd7GehSe6bK11MFzQYLhxycVv5eLOzbGFdBV96MArPAEAOcANmqGBWkSjSGf4WflCIlD09fwt9ArpTgaronUc2z1nNdhipRHPsVhy0J8UmtLXdcC7bV479dyfdCaD30Kwa2QH0S4zEdmoBl3lD39QwvpCIPW5+C5rfzXJNG99VIuigTlFT+lqT3XZgAXuMF2mkxx4mBktLTE2KyA/8AW/oCkbI36o5wE86rWyenaRMHuOcHw0Tim0ECNw3qbaQ0LR4BcYC3TTd+iztVJpZ8nBEEeSDtN2DcORCOZVlQe87lBkj7sp/VAP3QgrddVMjOm08h7loqjZ3JPeoLCNfiVePZZXhRdV1UYMNGukQUx/uln1R4Ia76stMgaoxtQ/GaL2J0466mEae5AuuFs5OOeyfQq622rKJHdmf2S8Wh20k/GRSMb/cI3u/mH6LiB+Xu3leSAPH8fGaqqnLT49698cVVVKtkEc0lea3ivPcu0geCZpshSFKdB3q6lZ2jMmT5K01BsI8k9HsN8haMyJPkiW1MgAqalQb1wVBvVaLYxtU71a2sd6AbWUxXRoGDax3q9pzbP1m9yW06yvZaSXMGUYhz1S9m03SM/wCZWU76bEpu18U43Of+Ypp0lP8AjbEd7As9RrYcQ+2/8xVZJ9kN6n55/wB93qhVbeLpquP2iqVpOk1Gkc/wjyVxQ1A+nvV5VE1/Qe0ltOtmRPV/1Km+quKpT/3D6JbcVpwtfxw+9dfWxVWfecf/ABKwv2XOmyrVcNhsxOyt/QFMVQdPVC3qCbBQA16w/lCX0qsADcIU5TlR5i4+aDtFUt0cSOZyQgtGpVDbXMpSHsUbSdZPif1UDaT9Y+JS+paIVZtSfiNmXyg/WPKT+qrr1XOHt9x7SX/KgufKuKfiNpurvbrA4gCF1t4u+sPALzLUOHiuVGMdtg79nepuNOZT+JPtJI4cAEO6oTrMBce0jQg8v0lQFeP3U6p7iUnivLvyo/VHjHkvI0S093gh61TYBPcI8VaaJPtabs10sAGwcE9I2Xmz55+GitAUqjgoNcrJaXFVlWMMqDiTogBqgUAFe6mVwUVQUwrqbOStp2VEMs43JU1Ap8lbZ2Q9v3m+oV7aQ3KQbmMohzfzBKG0HSd3z9idwIWbtFL5yoP+4/8AMU+6YzgszwJLA4+BbPkuULq+Ug1aJDsUOcNrTGcgZgcdFd5T0wlvHbPMqqUVfVEsrvaYkO2EEabxkhFc6RVdn/X1RCHofr6q+VQF2E5HuRVnbNVn4z4MchrvpF0hoJ00BPonV2XY7E97gWtp03zIjtOYQG89sLD9mn6n94j/AAVnH/cP5AlGEpxen/8ANZwf+qfyhAliWRhiwwqGUiAjpUApAA0yVQ+kRsTCoqw6VUIBgO7yXu5FPEKKolbJ3K5hXGlX03IDrXbwuPsgOf8AyrA9Wtcdnqloi51gM6+JMryadfwK6jSvKllSqBoTPn6KhwJ1J8PepNynP0lcPPuUkHeOK6xScFyeSD07i4+S9iO/yXATvXiUw4Z4KdKk45nTZxUrPQJzOnqi+t4BFp6VtYeCsDXcPNWNq8AphsqdmHLjwXXEwdJ/TNWupheDAnsaO7yaallp1G54HweT2yPMLP07E5ri6m51N2vZO1PbgvoUMTKrOsoPGFzdwmdmYIOYI0TUi7nDs2jCDsfSJdyLqdVoPOFet8ypvD5Zbnvq1ziJe9xzJzJMDU8ly2WN1MgPEEiRnOS+gW6z3XQ+c67G7c1gbs3ue4rA3xeYrVS5ohoyaOC0ibAVL3e9FMoEgmDA1MZDvQrTpy9603RYtqUzTxhrpORyBB4p74TpPotf3yZtQCkKhdh1e9oEA6hrgHa7QUReN/VbRDCGsZMCnTaGtzO4fBTW7f7O3wcLg8GNKlA+tRp8kxo9EqdmIqWiowYc20w9j3E73YCWtHes75W/4XNf7BdIjho0G7cbj5AJf153Ll93mK1UEDsMybs25lT1z3rO3ldiHWcFX1me33IlVVCEEpqSqy4jQK/rAuBnFMKS+RoqHEjYizTAzkqzqA4R4aJyjQAOPxCtE/ELlVhaYI+N6rgpkIa/4yVgnYEMzvUpI5ILQjHyXlWKvBeSARoO0LjxwXWYjvUXNO9TVRS7kvBvBTDN5UTO9Bvdyus9mxZkQPVds1EuzOnryRTn7AjYRc3uCgKasw7wutpyp2btKnvyROEbwqsELrRKAmGKXVKHVKWFLYTDFW6mDqAe5W4SuBqDYe9qcVnDiPQKhoTDpEyK7vwn/wAQl4XTj0xy7djTkfUqBkGQSDvCs+ryP5ivKiN7nvCq4Gaj8o2nimDnOOpceZJS65Bk7u96Zz4Llzt3pvj0hhPFNbKOy3VKi5NLA+Wwph1JwK41pOo0RDlWRwVJCPGeiuYBC6+mvCmjZIFiiGkHTJEGnuUY3o2aNSljGeRGhS6pkYOvJNQfBRtFlxj7Q0PuTlLRYHcVIO3ldczYciqzTjQqyWQN66q+uXkck4BvKg6j8fqu4wOe7d+6kK44eaQ7Uuo7z5q6z2LEeG3PyClRph54bTKPpRoMgEUOOo7BkFEURvVwAUsPJRpQcUZO1WikBqrg2BPgoGiTtQaLWKeBS6ojauhpQHRT4Bd6pSY3grjSjNAUvorjacKZeoFyDYzpQ3/EO5N/KlQTbpQPnz91voUqXRj0xy7Sd9H7p/MVFTfo37p/OVBVOip1cbcnZjZ6FMur4jxQFys+bedzm+YP7IsiVyfJ9m+HSzqxvHimtjpgNHHNJWDNaGlBAI0hLHk8kSxdwg/AVzaSl1Q3K9JDNp8V5zdyK6ngF7qwEaAIRvXjG0oh9MbvJdYBoQOCNDYVxA3KTag3hFOY3cPBRbSG5HiWw1ppB4ke0PNK3uOnuTxtMA/HgvWqxBwloE7ctVUg2zxqleRppjcPBeVeJbZ+mc1YF5eWaziyD5ruC5TcuLyi9nFtMqU5heXkBbUKlTPquryaVoOa8w9oLy8mF7dfBXu9leXkAM9QcF1eSNjOlH8f8LfelIXl5dOHTHLtOpo37p/MVBeXlUS0Vw/wavNqtXl5cvyfZ04dJJ3d38Md/quLynAZD6f6K1dXloh0rwGS8vICqoF4BeXkyceMyq3ry8gIBXUF5eTFDWhgxHIfAXl5eWiX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ta:image/jpeg;base64,/9j/4AAQSkZJRgABAQAAAQABAAD/2wCEAAkGBhQSERUUEhQVFBQWFRQUFBQYFRUVFBcXFxQVFBQUFRQXHCYeFxkjGRQUHy8gIycpLCwsFR4xNTAqNSYrLCkBCQoKDgwOGg8PFykcHBwsKSkpKSkpLCksKSkpKSksLCkpLCwsKSwpLCwpKSwsLCkpKSkpLCwpLCwpKSksLCk1LP/AABEIAMIBAwMBIgACEQEDEQH/xAAbAAACAwEBAQAAAAAAAAAAAAAEBQIDBgEAB//EAEYQAAEDAQUEBwMKAwcFAQEAAAEAAhEDBAUSITFBUWFxBhMigZGhsTLB8BQjQlJicoKy0eEzksIHFSQlNXPxU2Ois9LDNP/EABgBAAMBAQAAAAAAAAAAAAAAAAABAgME/8QAJBEBAQACAgICAwADAQAAAAAAAAECESExEkEDMiJCUWGB4RP/2gAMAwEAAhEDEQA/APklOtGoCIpNbq2BwIkfsmV69Da9EEluJuwt154T2vJJC0jgsdy9NTFtQfSGHj9HxV9JuSW07YRrmERRrD6Jw8NR4bO5TYYwoimPY5pe+v2m4hGZz2aHamFN3s81JlFRvzh+9719Luu6LP8AIab6rnNLjW7UgNxNd2MzpIBbu13L5rW/iH73vX0ew260GwCn1IfQaS/HGbMTy05jSTIzzW86ZUkY1uIRMTM5O7M5wNCdm5aK4b7o2a1te2DTFN4LXSIMEDM6k8AAJIyGi1tlrBjmsoy0gkghxcwNObm59jPacigDb29Y1xaQWyHiQ505zmQROZ1S6JuqdTri6ozDhyAzEDtj2ZjsjLUbUyvGx9VTdSc6XnC6BENM4TiI0yOQ4rH2a8bQ6mML3GgOywYQO1m7CIz0bw8E5d0ia+zinTBIc9jnPPtGAdZHLwSs1ycuzB14EOZ2iSzrXOyLDJdAIIE+xB25L153hSeQGNDRILpaJJwxIMT+6WVKxc972tDJEAYiY7IEgk6mD4rzbvqOIMHNwzzgkiNTtU229HpiKbsz8b1ZiQwdBI+NqsDl0zpnS3o875s8x6JsHJLcLuwe70TTFkgGN3fdDu3S1jLN29FVanYpZU9K+Wo0OmXiudHbvbUa4uJGFzHCAD7IcRqRGqctupmQc58NxBsNbJDtru1kY3SuP5Ps2xvBHY3ltRxbgON1AECch1WwQiBbKmGcLPYafpa44OzSEzF2sY6WOcfZBxBoyaCBEE7yrPk+XdHmoMr694JybrVH0tgluxOrGCWs3kN9EO6z5a7T5hL76v8AFnpYQZeRHuR3wKvv++20mdWwyTAcd5mI5eqxNTE55J2xJ8VRTtT6tRpcci4euxW3zaXNeGU9cOZ2DMrWTSE6lYMIAzdGQQ1qspIlxlxnkMtFXQlucy7a7aibOS45mcj6I3yrx1AF1Mh8feRds1+NwStsi0Og7/QIupX2e0d36nYnl2Mek7N22btCP0UaTu12RMZTsHeoUWRT7Z0wiBp371Y22yclKhpYfrHuAheQjqp3ryQfTbwtwaCatIZAmZBj4PqvnlvaypUc7KCTwjhOpK31qv3C3t0nQcs4g5nLjksR0kcxzusoCBoW6ZnaBs0z5qPbnLKlxAzhcG9mQHHU7QCB6gIO3XLWpQXsc0HMOjsn8QyTa6KoYZc3EYyadAcgDHxqt7YHVHUwXkAH6GERhjTPatJlYvb5Gy0uHFGWe1DswcOemzXyX0C9uiFmqgnD1bszLMh3t09Fib16POoFpBxNxaxBHMJ7lUBqmXk8V9MuO8bRTsFEA0jRqPqBrHCXFwe4c8iyctMl8wGRX1TovYXV7uZ1bQ+rSc9zZAcQA6o7CGnKXF4M/ZO7Lq+LGVj8mWo2Vhtrw14IoNZgNSoaTZeQQYOYcJ0y3EZrDdJLtoUrbRD+y19PG+XNxS7Ee0YIb4aZ5J42w3w6k0OimxjmscG4A4sENLsJOkDZExks30us7fltJrqjHtc0iWQ1gdicM3OcZ7WbnEka6wtc5NcT2xwyu9Wmlg6R2WzOe5tOtRJLQ5pDX0iCwFzQ5rjhJHaGW3TLKuxdKWGnYmDC9rTWDqYEP7ILKZJ00c0iVkLOxjXupVnuOE5MDmlhe0w0OnQagkbNEDf93Gz1iwOb7DKnZdIAeAQMWROUeKjyutqmPPbX2fpQajhgEvqPMBrRGZgBvmo2zprUpPcx5c1zXEFmWTmnPKcsws3Tvi09WyixwwUyKjMIaHNcMQHaAmZJ3pVa67i8l5lxOcwc9pPmsspNcNZv2aNqSSd/7q4FC0R6D3q+VUFLbjPYPd6JnKU3Ieye70TOUwPu+/vk7SIPag+GW7iu1OnRGw+X/wApRaYgTuS+s0cVz5SbaycNC/p+fqu8R/8AKvHTcwMjqd2wxuWOp0g5wG8wm19Mwlg0GAQEvGBprF0q60GQcj7uAS+0Xcyq8ucXknU5+GmQS/o99LmE9CcmiAi7qYIjEIIzz2dysr2Om4gnEMoyB/RFLhARowP92Ut7vjuXKdhY1xLS72SIOnojoXg3XkjQtI/7oYaheXOEzMemi7Uu1gyaSPjkmoYjLNdwObvBGQjJV7uOGG4nEublEnbuTa6ehVV8F8Uxxzd/KPfC2VKi1jBhaBpnt03oik9Rs9lLOhtCM8ZO/EBPdC8m5leQW6BtV5PYzFUY14ImMJa4TsLXTCyt+Gg+m51EYXTi1IgQNm0rZPr4cjSMZDYQBy3cllb9slFwLqWRw4QwAATnGWslQyZu5qjhVhsEyAZyne0HZOkr6DYbYSIGYGUEwRGuUbOC+d3TZAXdskARkAS45wRw0Oq2l2Na0DE/C4SC3Fpz3HlvVVR3WqZHkfRZu8xiafjYnlWpkeR9EjtJy+NyjLteLEv1W46L3vbKNECgwlheXYmtDn5TiwzlAl+u87ssRV9orUXLetqp03CgQGAnFOGO0BMh2R79668MvH/jPPHbTWK9rVa62GripURLqjnucThg9nDIiZ0aATvSLpjbab6lIUMm06RaTGrnFxfAOYEk5ahCWTpZWpuL5xvIc0FxOFocIJY1pEHIeG1AkCaYHac6MQM6nYdqeXy7x1EYfFrLdDMtOEOY6HNccxAnWcnDPVQw4qpEk9kDtZnIYWjuEeCLdYMRLQADrGh5QiuhF39ZeFNr9hGIHgZWctt5a6npqbv6OWeyUxWtjnBzhibRbGKDoXucCGTuAJ4hH0umFnDSaVhc+mMi93X1W8iZw9yTXyTary6t57AcSeAEucf5QB3pFbrwfaXlxcWUgcNKm3JrWjIQE/I9HF7dOLK+Ys9OnwFOPWVn6dtbUktECdFnq1MucRuPvTSwswthaTf9TULp7IP4fMSm93XpZh/GxGDoDHmkVidkeTfyhBVWQ6UXoo+m3f0hsMdmyF8anrKxjnAgIylRu22HCGmz1NBiIdTnYHEBr2c8xwWP6LvqPxdXXfRIw+zt11ghNbXe1Qk0rXhqVA0voWmIqHDm6m92rmloIgzBgjjHl62vgfU6G0aVbA+mWva4SMbjG0EGYIIzB2hX3t0boOc2WnJv1nJrbLTjo2Osc3RUs7ztcKfapk8YyQlrtUvAOsSN0buayy4phLs6OUWzDTnH0iuUbG0ve0jITGf2gAmdgOqCs/8AFfzd6py8EHtlla05eqF6oI62ZkobCnKag0Qo9XE8kQWqJbkUyDMam7AllNuabQpyOL6p7I7vRSpPVVpPZHMei5ScoAvGvKjGuIAl9QaEhIb3uhtRss1JJLhGUGZ5ynL6YzyBnVB1KI+jA2iDGyPTYlUMBRLm1IZOZcMW3f8AH7rR3dYXtBx4WDeMjlpzEDwKXW6WVakgtPYM8JgO4DslNaLKmAObD3zmXZCIMkZ7480dkMbRw6OJERBM94KW1Tl8blRR6Tk4g9rR7AGEDUnPbpCscfVTlNNMWRtPtFNWWpzBAMZj0CVWv2z8bEdbnQ+PstM/hC2y6L2rq2iTulcp6TO0dyrawTnMI2vXplsU6eEiCTiLp0EQdFCoOIBYdS4T2p1bsy3pj/Z82LyZtyCBN4giTTaATOGToRplHNGdA6n+aN2ezl+JVhfyIcwxeNp4UbR5UisvQr4WgcFp7UIvG1f7Vo/9RWQbsRl0J2qbTz+N5VxGUKuc1MLonTOhbu0M7h6K6tZpVVh9zfRGJgV0asdftmh1cDBjxuLYkkAhH9IaNYdU6r1cB8AtJJ7QO8adlW9EbRhxty7RpzI2An9UT0uqSyltHWiDnlkeyNkcFzb/ADEt3o+62LBZSdloJ8abUrtV4TWGUbI/mCNqH/LbP/v/AP5tWVv21FjmluRg+Tyln22nTVMtRaOyYz9yy1nvysK9WXZAu+iNr43cUDU6R1gwQ4e19UbkJY65L6snNzXeOIFPXCTsXxVdVaC7IvAOTdPBRv696lOqGsIAwg6A6k/olt3VMVan98Fd6VO/xH4G+pTh1E9JK/1h/KExuK9qlVzg8ggNnQDOQszVB8/cnPRP2qn3f6gq0lfSvOsazmhzcIc4DsjQGE7/ALxqbx4BZywma7+b/wAydErLO8nOjwVi5gJ3+5WU3IemfmxzPoFYwpBdiXFXK6mBpKCtJjacjpH6IolJ78vAUW4tHExzG6dimopVaHzXh30muBka6EAiOJRNlJqU4LnbCCDBzG/nKUvvwPqU9+IzxBERPerWX0ymS3c48RBOs96WqILN1nbVqEbi4weBC4fei6NoDwHN0KD2d6VaRlrc3tlE3lTJePuM/KEHej/nD8bSjLVXzafsM/KFvz4o9q6FnJMacTkPFFC7i0TiaSQchJIzynKJyQzaikKuceahRpYblq1GgsGKWkjXZrl3FGdC2lt50w7WWT/OEBdV+VKBOGDIjOcuIghF9FK03jTdp7M6kTiG9XhrfBcndub/AJpaB9iv/wCsrFgwByW5vNv+b1hvbV86axFIucBAcYGwEoym4PagnNWNKrfrnrnO/VSBW86RVFkGf4WflCLCGouz/BT04MaPFXymGu6E9H6tdlR9JpfgNMFoicw8zBOmUd6p6W2WpTFNtRjqZFUSHAjODwg5blqP7G+uLbR1Jgg0CQYwES/EHZF04ZiNuqP/ALZaI6ig8uBebQA4CI9h3es7jN7LXJDX/wBNs3+9/Q1ZDpK32fxfmK2bQTYLKBr14j+RqyPTaqQ6DkYbw3rLLuNvTN1WksAA+kT5BTDXNfJHv3Sl5rlXV65ByO1Xyz2cXN/HaPtfuu9J87Qfut96eXRVL6THQ2S0SdsjI7OC5eNubTPbwydNSfRJbHuzTzooM6nIeq4/pENlMfHcuC/nYXEYW8hxCLUoXUZrO/H+ZOXJfcd6uc92Y9k7BvCdPvE/ACyzvKp0YU/4beblJpVHymdTKkyuEtlteCvKPWBcTG0LDfbKphpE6+cfHNLOmNAupSASBrySOje1Vnsvw8g0egXq171X+08uHENPuUruBJZm/Oa+znqIyVtrs5LnEkRnGY3wmPWnh/K39Fz5Ud4/lb+ivz5T/wCdMOjj4pwe7Of+Fe+0NGpHtbwkNotbjliPKYHgFGnTdEhp1GxKzfKpNBL3MVT3+pVtSpIZ9xvvVN7g9Znl/wAlWus2JtMyfYGziVt+rP2k16sJ0VIsfErpsvEqOF6q0VM026JVf8cz8Pqk9lsnaHtGN2qd9H7LhtjXzqdNT49yeOtjTV3x/rLxvDvNixllvMMZEMmNSXg788K2l9f61zb6hfM7SM1rjJtjnBFV8unfJ2xmZyldBVR2fG5TBVmpsnuH7IuUHZTn3BEygNB0arVabXPpvc0YqbHAOIkkPcJAOeTSuX3fT6xYx7nOw1RIJnMSJmUNdVGo6i7qy4jrGBzA3FJ6uqQ4kCRADsuJ3IOrTIqNnXrACM/QhYX7DXLfOrBl32Vx0FYE/wAjVmukFuD3kFtItgatJJ4ynd7H/KbP/uf0t3rIvaXuIgnLcM9iWSqCtdjY8RDGH7DI2aHtaJPaBn3laM2B86H4G4BRd0YdrrOfska56pTPXY1/DS5bWwU2NxCQ0AyQOaT9Ka01BByDdZ4qyhdL2HQj8JQ9tu8k5z3iEpnF+FJ+tIUhUOA8wr33fxVNajgbGswtJZU3Gwz6Lntv34P6gnzzpzCzvRx0OedcgPMFPnVQdsZ7Vh8n2VjODLZ3JLYrWevdmY+P38Eww5ak8v8AlLLTZz2g1p2HTZtzG1KFY0BtC8ldGkQ0e0fjmvILQ43fw9EPXs4b/wA/ovPtk6yUNXtCXi08nSQFB1UbkI61KAr8E/E/Mdi5LuPI9yBFdd67Io8T8gF/SXjl7/3V9mb80zLOPeUFelUkt5H4Kc3PSDqTZnb6rXX4Mv2cpWRx0CYULn2nwn1V9IxoPciWVOHmo0vakXcNgA5KdGx4KtN32gNeBV85ahQf7TD9sehRjOS2aX9/rNPixvosDaLtJaHNMn6vDgt/0i/1agd7GehSe6bK11MFzQYLhxycVv5eLOzbGFdBV96MArPAEAOcANmqGBWkSjSGf4WflCIlD09fwt9ArpTgaronUc2z1nNdhipRHPsVhy0J8UmtLXdcC7bV479dyfdCaD30Kwa2QH0S4zEdmoBl3lD39QwvpCIPW5+C5rfzXJNG99VIuigTlFT+lqT3XZgAXuMF2mkxx4mBktLTE2KyA/8AW/oCkbI36o5wE86rWyenaRMHuOcHw0Tim0ECNw3qbaQ0LR4BcYC3TTd+iztVJpZ8nBEEeSDtN2DcORCOZVlQe87lBkj7sp/VAP3QgrddVMjOm08h7loqjZ3JPeoLCNfiVePZZXhRdV1UYMNGukQUx/uln1R4Ia76stMgaoxtQ/GaL2J0466mEae5AuuFs5OOeyfQq622rKJHdmf2S8Wh20k/GRSMb/cI3u/mH6LiB+Xu3leSAPH8fGaqqnLT49698cVVVKtkEc0lea3ivPcu0geCZpshSFKdB3q6lZ2jMmT5K01BsI8k9HsN8haMyJPkiW1MgAqalQb1wVBvVaLYxtU71a2sd6AbWUxXRoGDax3q9pzbP1m9yW06yvZaSXMGUYhz1S9m03SM/wCZWU76bEpu18U43Of+Ypp0lP8AjbEd7As9RrYcQ+2/8xVZJ9kN6n55/wB93qhVbeLpquP2iqVpOk1Gkc/wjyVxQ1A+nvV5VE1/Qe0ltOtmRPV/1Km+quKpT/3D6JbcVpwtfxw+9dfWxVWfecf/ABKwv2XOmyrVcNhsxOyt/QFMVQdPVC3qCbBQA16w/lCX0qsADcIU5TlR5i4+aDtFUt0cSOZyQgtGpVDbXMpSHsUbSdZPif1UDaT9Y+JS+paIVZtSfiNmXyg/WPKT+qrr1XOHt9x7SX/KgufKuKfiNpurvbrA4gCF1t4u+sPALzLUOHiuVGMdtg79nepuNOZT+JPtJI4cAEO6oTrMBce0jQg8v0lQFeP3U6p7iUnivLvyo/VHjHkvI0S093gh61TYBPcI8VaaJPtabs10sAGwcE9I2Xmz55+GitAUqjgoNcrJaXFVlWMMqDiTogBqgUAFe6mVwUVQUwrqbOStp2VEMs43JU1Ap8lbZ2Q9v3m+oV7aQ3KQbmMohzfzBKG0HSd3z9idwIWbtFL5yoP+4/8AMU+6YzgszwJLA4+BbPkuULq+Ug1aJDsUOcNrTGcgZgcdFd5T0wlvHbPMqqUVfVEsrvaYkO2EEabxkhFc6RVdn/X1RCHofr6q+VQF2E5HuRVnbNVn4z4MchrvpF0hoJ00BPonV2XY7E97gWtp03zIjtOYQG89sLD9mn6n94j/AAVnH/cP5AlGEpxen/8ANZwf+qfyhAliWRhiwwqGUiAjpUApAA0yVQ+kRsTCoqw6VUIBgO7yXu5FPEKKolbJ3K5hXGlX03IDrXbwuPsgOf8AyrA9Wtcdnqloi51gM6+JMryadfwK6jSvKllSqBoTPn6KhwJ1J8PepNynP0lcPPuUkHeOK6xScFyeSD07i4+S9iO/yXATvXiUw4Z4KdKk45nTZxUrPQJzOnqi+t4BFp6VtYeCsDXcPNWNq8AphsqdmHLjwXXEwdJ/TNWupheDAnsaO7yaallp1G54HweT2yPMLP07E5ri6m51N2vZO1PbgvoUMTKrOsoPGFzdwmdmYIOYI0TUi7nDs2jCDsfSJdyLqdVoPOFet8ypvD5Zbnvq1ziJe9xzJzJMDU8ly2WN1MgPEEiRnOS+gW6z3XQ+c67G7c1gbs3ue4rA3xeYrVS5ohoyaOC0ibAVL3e9FMoEgmDA1MZDvQrTpy9603RYtqUzTxhrpORyBB4p74TpPotf3yZtQCkKhdh1e9oEA6hrgHa7QUReN/VbRDCGsZMCnTaGtzO4fBTW7f7O3wcLg8GNKlA+tRp8kxo9EqdmIqWiowYc20w9j3E73YCWtHes75W/4XNf7BdIjho0G7cbj5AJf153Ll93mK1UEDsMybs25lT1z3rO3ldiHWcFX1me33IlVVCEEpqSqy4jQK/rAuBnFMKS+RoqHEjYizTAzkqzqA4R4aJyjQAOPxCtE/ELlVhaYI+N6rgpkIa/4yVgnYEMzvUpI5ILQjHyXlWKvBeSARoO0LjxwXWYjvUXNO9TVRS7kvBvBTDN5UTO9Bvdyus9mxZkQPVds1EuzOnryRTn7AjYRc3uCgKasw7wutpyp2btKnvyROEbwqsELrRKAmGKXVKHVKWFLYTDFW6mDqAe5W4SuBqDYe9qcVnDiPQKhoTDpEyK7vwn/wAQl4XTj0xy7djTkfUqBkGQSDvCs+ryP5ivKiN7nvCq4Gaj8o2nimDnOOpceZJS65Bk7u96Zz4Llzt3pvj0hhPFNbKOy3VKi5NLA+Wwph1JwK41pOo0RDlWRwVJCPGeiuYBC6+mvCmjZIFiiGkHTJEGnuUY3o2aNSljGeRGhS6pkYOvJNQfBRtFlxj7Q0PuTlLRYHcVIO3ldczYciqzTjQqyWQN66q+uXkck4BvKg6j8fqu4wOe7d+6kK44eaQ7Uuo7z5q6z2LEeG3PyClRph54bTKPpRoMgEUOOo7BkFEURvVwAUsPJRpQcUZO1WikBqrg2BPgoGiTtQaLWKeBS6ojauhpQHRT4Bd6pSY3grjSjNAUvorjacKZeoFyDYzpQ3/EO5N/KlQTbpQPnz91voUqXRj0xy7Sd9H7p/MVFTfo37p/OVBVOip1cbcnZjZ6FMur4jxQFys+bedzm+YP7IsiVyfJ9m+HSzqxvHimtjpgNHHNJWDNaGlBAI0hLHk8kSxdwg/AVzaSl1Q3K9JDNp8V5zdyK6ngF7qwEaAIRvXjG0oh9MbvJdYBoQOCNDYVxA3KTag3hFOY3cPBRbSG5HiWw1ppB4ke0PNK3uOnuTxtMA/HgvWqxBwloE7ctVUg2zxqleRppjcPBeVeJbZ+mc1YF5eWaziyD5ruC5TcuLyi9nFtMqU5heXkBbUKlTPquryaVoOa8w9oLy8mF7dfBXu9leXkAM9QcF1eSNjOlH8f8LfelIXl5dOHTHLtOpo37p/MVBeXlUS0Vw/wavNqtXl5cvyfZ04dJJ3d38Md/quLynAZD6f6K1dXloh0rwGS8vICqoF4BeXkyceMyq3ry8gIBXUF5eTFDWhgxHIfAXl5eWiX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data:image/jpeg;base64,/9j/4AAQSkZJRgABAQAAAQABAAD/2wCEAAkGBhQSERUUEhQVFBQWFRQUFBQYFRUVFBcXFxQVFBQUFRQXHCYeFxkjGRQUHy8gIycpLCwsFR4xNTAqNSYrLCkBCQoKDgwOGg8PFykcHBwsKSkpKSkpLCksKSkpKSksLCkpLCwsKSwpLCwpKSwsLCkpKSkpLCwpLCwpKSksLCk1LP/AABEIAMIBAwMBIgACEQEDEQH/xAAbAAACAwEBAQAAAAAAAAAAAAAEBQIDBgEAB//EAEYQAAEDAQUEBwMKAwcFAQEAAAEAAhEDBAUSITFBUWFxBhMigZGhsTLB8BQjQlJicoKy0eEzksIHFSQlNXPxU2Ois9LDNP/EABgBAAMBAQAAAAAAAAAAAAAAAAABAgME/8QAJBEBAQACAgICAwADAQAAAAAAAAECESExEkEDMiJCUWGB4RP/2gAMAwEAAhEDEQA/APklOtGoCIpNbq2BwIkfsmV69Da9EEluJuwt154T2vJJC0jgsdy9NTFtQfSGHj9HxV9JuSW07YRrmERRrD6Jw8NR4bO5TYYwoimPY5pe+v2m4hGZz2aHamFN3s81JlFRvzh+9719Luu6LP8AIab6rnNLjW7UgNxNd2MzpIBbu13L5rW/iH73vX0ew260GwCn1IfQaS/HGbMTy05jSTIzzW86ZUkY1uIRMTM5O7M5wNCdm5aK4b7o2a1te2DTFN4LXSIMEDM6k8AAJIyGi1tlrBjmsoy0gkghxcwNObm59jPacigDb29Y1xaQWyHiQ505zmQROZ1S6JuqdTri6ozDhyAzEDtj2ZjsjLUbUyvGx9VTdSc6XnC6BENM4TiI0yOQ4rH2a8bQ6mML3GgOywYQO1m7CIz0bw8E5d0ia+zinTBIc9jnPPtGAdZHLwSs1ycuzB14EOZ2iSzrXOyLDJdAIIE+xB25L153hSeQGNDRILpaJJwxIMT+6WVKxc972tDJEAYiY7IEgk6mD4rzbvqOIMHNwzzgkiNTtU229HpiKbsz8b1ZiQwdBI+NqsDl0zpnS3o875s8x6JsHJLcLuwe70TTFkgGN3fdDu3S1jLN29FVanYpZU9K+Wo0OmXiudHbvbUa4uJGFzHCAD7IcRqRGqctupmQc58NxBsNbJDtru1kY3SuP5Ps2xvBHY3ltRxbgON1AECch1WwQiBbKmGcLPYafpa44OzSEzF2sY6WOcfZBxBoyaCBEE7yrPk+XdHmoMr694JybrVH0tgluxOrGCWs3kN9EO6z5a7T5hL76v8AFnpYQZeRHuR3wKvv++20mdWwyTAcd5mI5eqxNTE55J2xJ8VRTtT6tRpcci4euxW3zaXNeGU9cOZ2DMrWTSE6lYMIAzdGQQ1qspIlxlxnkMtFXQlucy7a7aibOS45mcj6I3yrx1AF1Mh8feRds1+NwStsi0Og7/QIupX2e0d36nYnl2Mek7N22btCP0UaTu12RMZTsHeoUWRT7Z0wiBp371Y22yclKhpYfrHuAheQjqp3ryQfTbwtwaCatIZAmZBj4PqvnlvaypUc7KCTwjhOpK31qv3C3t0nQcs4g5nLjksR0kcxzusoCBoW6ZnaBs0z5qPbnLKlxAzhcG9mQHHU7QCB6gIO3XLWpQXsc0HMOjsn8QyTa6KoYZc3EYyadAcgDHxqt7YHVHUwXkAH6GERhjTPatJlYvb5Gy0uHFGWe1DswcOemzXyX0C9uiFmqgnD1bszLMh3t09Fib16POoFpBxNxaxBHMJ7lUBqmXk8V9MuO8bRTsFEA0jRqPqBrHCXFwe4c8iyctMl8wGRX1TovYXV7uZ1bQ+rSc9zZAcQA6o7CGnKXF4M/ZO7Lq+LGVj8mWo2Vhtrw14IoNZgNSoaTZeQQYOYcJ0y3EZrDdJLtoUrbRD+y19PG+XNxS7Ee0YIb4aZ5J42w3w6k0OimxjmscG4A4sENLsJOkDZExks30us7fltJrqjHtc0iWQ1gdicM3OcZ7WbnEka6wtc5NcT2xwyu9Wmlg6R2WzOe5tOtRJLQ5pDX0iCwFzQ5rjhJHaGW3TLKuxdKWGnYmDC9rTWDqYEP7ILKZJ00c0iVkLOxjXupVnuOE5MDmlhe0w0OnQagkbNEDf93Gz1iwOb7DKnZdIAeAQMWROUeKjyutqmPPbX2fpQajhgEvqPMBrRGZgBvmo2zprUpPcx5c1zXEFmWTmnPKcsws3Tvi09WyixwwUyKjMIaHNcMQHaAmZJ3pVa67i8l5lxOcwc9pPmsspNcNZv2aNqSSd/7q4FC0R6D3q+VUFLbjPYPd6JnKU3Ieye70TOUwPu+/vk7SIPag+GW7iu1OnRGw+X/wApRaYgTuS+s0cVz5SbaycNC/p+fqu8R/8AKvHTcwMjqd2wxuWOp0g5wG8wm19Mwlg0GAQEvGBprF0q60GQcj7uAS+0Xcyq8ucXknU5+GmQS/o99LmE9CcmiAi7qYIjEIIzz2dysr2Om4gnEMoyB/RFLhARowP92Ut7vjuXKdhY1xLS72SIOnojoXg3XkjQtI/7oYaheXOEzMemi7Uu1gyaSPjkmoYjLNdwObvBGQjJV7uOGG4nEublEnbuTa6ehVV8F8Uxxzd/KPfC2VKi1jBhaBpnt03oik9Rs9lLOhtCM8ZO/EBPdC8m5leQW6BtV5PYzFUY14ImMJa4TsLXTCyt+Gg+m51EYXTi1IgQNm0rZPr4cjSMZDYQBy3cllb9slFwLqWRw4QwAATnGWslQyZu5qjhVhsEyAZyne0HZOkr6DYbYSIGYGUEwRGuUbOC+d3TZAXdskARkAS45wRw0Oq2l2Na0DE/C4SC3Fpz3HlvVVR3WqZHkfRZu8xiafjYnlWpkeR9EjtJy+NyjLteLEv1W46L3vbKNECgwlheXYmtDn5TiwzlAl+u87ssRV9orUXLetqp03CgQGAnFOGO0BMh2R79668MvH/jPPHbTWK9rVa62GripURLqjnucThg9nDIiZ0aATvSLpjbab6lIUMm06RaTGrnFxfAOYEk5ahCWTpZWpuL5xvIc0FxOFocIJY1pEHIeG1AkCaYHac6MQM6nYdqeXy7x1EYfFrLdDMtOEOY6HNccxAnWcnDPVQw4qpEk9kDtZnIYWjuEeCLdYMRLQADrGh5QiuhF39ZeFNr9hGIHgZWctt5a6npqbv6OWeyUxWtjnBzhibRbGKDoXucCGTuAJ4hH0umFnDSaVhc+mMi93X1W8iZw9yTXyTary6t57AcSeAEucf5QB3pFbrwfaXlxcWUgcNKm3JrWjIQE/I9HF7dOLK+Ys9OnwFOPWVn6dtbUktECdFnq1MucRuPvTSwswthaTf9TULp7IP4fMSm93XpZh/GxGDoDHmkVidkeTfyhBVWQ6UXoo+m3f0hsMdmyF8anrKxjnAgIylRu22HCGmz1NBiIdTnYHEBr2c8xwWP6LvqPxdXXfRIw+zt11ghNbXe1Qk0rXhqVA0voWmIqHDm6m92rmloIgzBgjjHl62vgfU6G0aVbA+mWva4SMbjG0EGYIIzB2hX3t0boOc2WnJv1nJrbLTjo2Osc3RUs7ztcKfapk8YyQlrtUvAOsSN0buayy4phLs6OUWzDTnH0iuUbG0ve0jITGf2gAmdgOqCs/8AFfzd6py8EHtlla05eqF6oI62ZkobCnKag0Qo9XE8kQWqJbkUyDMam7AllNuabQpyOL6p7I7vRSpPVVpPZHMei5ScoAvGvKjGuIAl9QaEhIb3uhtRss1JJLhGUGZ5ynL6YzyBnVB1KI+jA2iDGyPTYlUMBRLm1IZOZcMW3f8AH7rR3dYXtBx4WDeMjlpzEDwKXW6WVakgtPYM8JgO4DslNaLKmAObD3zmXZCIMkZ7480dkMbRw6OJERBM94KW1Tl8blRR6Tk4g9rR7AGEDUnPbpCscfVTlNNMWRtPtFNWWpzBAMZj0CVWv2z8bEdbnQ+PstM/hC2y6L2rq2iTulcp6TO0dyrawTnMI2vXplsU6eEiCTiLp0EQdFCoOIBYdS4T2p1bsy3pj/Z82LyZtyCBN4giTTaATOGToRplHNGdA6n+aN2ezl+JVhfyIcwxeNp4UbR5UisvQr4WgcFp7UIvG1f7Vo/9RWQbsRl0J2qbTz+N5VxGUKuc1MLonTOhbu0M7h6K6tZpVVh9zfRGJgV0asdftmh1cDBjxuLYkkAhH9IaNYdU6r1cB8AtJJ7QO8adlW9EbRhxty7RpzI2An9UT0uqSyltHWiDnlkeyNkcFzb/ADEt3o+62LBZSdloJ8abUrtV4TWGUbI/mCNqH/LbP/v/AP5tWVv21FjmluRg+Tyln22nTVMtRaOyYz9yy1nvysK9WXZAu+iNr43cUDU6R1gwQ4e19UbkJY65L6snNzXeOIFPXCTsXxVdVaC7IvAOTdPBRv696lOqGsIAwg6A6k/olt3VMVan98Fd6VO/xH4G+pTh1E9JK/1h/KExuK9qlVzg8ggNnQDOQszVB8/cnPRP2qn3f6gq0lfSvOsazmhzcIc4DsjQGE7/ALxqbx4BZywma7+b/wAydErLO8nOjwVi5gJ3+5WU3IemfmxzPoFYwpBdiXFXK6mBpKCtJjacjpH6IolJ78vAUW4tHExzG6dimopVaHzXh30muBka6EAiOJRNlJqU4LnbCCDBzG/nKUvvwPqU9+IzxBERPerWX0ymS3c48RBOs96WqILN1nbVqEbi4weBC4fei6NoDwHN0KD2d6VaRlrc3tlE3lTJePuM/KEHej/nD8bSjLVXzafsM/KFvz4o9q6FnJMacTkPFFC7i0TiaSQchJIzynKJyQzaikKuceahRpYblq1GgsGKWkjXZrl3FGdC2lt50w7WWT/OEBdV+VKBOGDIjOcuIghF9FK03jTdp7M6kTiG9XhrfBcndub/AJpaB9iv/wCsrFgwByW5vNv+b1hvbV86axFIucBAcYGwEoym4PagnNWNKrfrnrnO/VSBW86RVFkGf4WflCLCGouz/BT04MaPFXymGu6E9H6tdlR9JpfgNMFoicw8zBOmUd6p6W2WpTFNtRjqZFUSHAjODwg5blqP7G+uLbR1Jgg0CQYwES/EHZF04ZiNuqP/ALZaI6ig8uBebQA4CI9h3es7jN7LXJDX/wBNs3+9/Q1ZDpK32fxfmK2bQTYLKBr14j+RqyPTaqQ6DkYbw3rLLuNvTN1WksAA+kT5BTDXNfJHv3Sl5rlXV65ByO1Xyz2cXN/HaPtfuu9J87Qfut96eXRVL6THQ2S0SdsjI7OC5eNubTPbwydNSfRJbHuzTzooM6nIeq4/pENlMfHcuC/nYXEYW8hxCLUoXUZrO/H+ZOXJfcd6uc92Y9k7BvCdPvE/ACyzvKp0YU/4beblJpVHymdTKkyuEtlteCvKPWBcTG0LDfbKphpE6+cfHNLOmNAupSASBrySOje1Vnsvw8g0egXq171X+08uHENPuUruBJZm/Oa+znqIyVtrs5LnEkRnGY3wmPWnh/K39Fz5Ud4/lb+ivz5T/wCdMOjj4pwe7Of+Fe+0NGpHtbwkNotbjliPKYHgFGnTdEhp1GxKzfKpNBL3MVT3+pVtSpIZ9xvvVN7g9Znl/wAlWus2JtMyfYGziVt+rP2k16sJ0VIsfErpsvEqOF6q0VM026JVf8cz8Pqk9lsnaHtGN2qd9H7LhtjXzqdNT49yeOtjTV3x/rLxvDvNixllvMMZEMmNSXg788K2l9f61zb6hfM7SM1rjJtjnBFV8unfJ2xmZyldBVR2fG5TBVmpsnuH7IuUHZTn3BEygNB0arVabXPpvc0YqbHAOIkkPcJAOeTSuX3fT6xYx7nOw1RIJnMSJmUNdVGo6i7qy4jrGBzA3FJ6uqQ4kCRADsuJ3IOrTIqNnXrACM/QhYX7DXLfOrBl32Vx0FYE/wAjVmukFuD3kFtItgatJJ4ynd7H/KbP/uf0t3rIvaXuIgnLcM9iWSqCtdjY8RDGH7DI2aHtaJPaBn3laM2B86H4G4BRd0YdrrOfska56pTPXY1/DS5bWwU2NxCQ0AyQOaT9Ka01BByDdZ4qyhdL2HQj8JQ9tu8k5z3iEpnF+FJ+tIUhUOA8wr33fxVNajgbGswtJZU3Gwz6Lntv34P6gnzzpzCzvRx0OedcgPMFPnVQdsZ7Vh8n2VjODLZ3JLYrWevdmY+P38Eww5ak8v8AlLLTZz2g1p2HTZtzG1KFY0BtC8ldGkQ0e0fjmvILQ43fw9EPXs4b/wA/ovPtk6yUNXtCXi08nSQFB1UbkI61KAr8E/E/Mdi5LuPI9yBFdd67Io8T8gF/SXjl7/3V9mb80zLOPeUFelUkt5H4Kc3PSDqTZnb6rXX4Mv2cpWRx0CYULn2nwn1V9IxoPciWVOHmo0vakXcNgA5KdGx4KtN32gNeBV85ahQf7TD9sehRjOS2aX9/rNPixvosDaLtJaHNMn6vDgt/0i/1agd7GehSe6bK11MFzQYLhxycVv5eLOzbGFdBV96MArPAEAOcANmqGBWkSjSGf4WflCIlD09fwt9ArpTgaronUc2z1nNdhipRHPsVhy0J8UmtLXdcC7bV479dyfdCaD30Kwa2QH0S4zEdmoBl3lD39QwvpCIPW5+C5rfzXJNG99VIuigTlFT+lqT3XZgAXuMF2mkxx4mBktLTE2KyA/8AW/oCkbI36o5wE86rWyenaRMHuOcHw0Tim0ECNw3qbaQ0LR4BcYC3TTd+iztVJpZ8nBEEeSDtN2DcORCOZVlQe87lBkj7sp/VAP3QgrddVMjOm08h7loqjZ3JPeoLCNfiVePZZXhRdV1UYMNGukQUx/uln1R4Ia76stMgaoxtQ/GaL2J0466mEae5AuuFs5OOeyfQq622rKJHdmf2S8Wh20k/GRSMb/cI3u/mH6LiB+Xu3leSAPH8fGaqqnLT49698cVVVKtkEc0lea3ivPcu0geCZpshSFKdB3q6lZ2jMmT5K01BsI8k9HsN8haMyJPkiW1MgAqalQb1wVBvVaLYxtU71a2sd6AbWUxXRoGDax3q9pzbP1m9yW06yvZaSXMGUYhz1S9m03SM/wCZWU76bEpu18U43Of+Ypp0lP8AjbEd7As9RrYcQ+2/8xVZJ9kN6n55/wB93qhVbeLpquP2iqVpOk1Gkc/wjyVxQ1A+nvV5VE1/Qe0ltOtmRPV/1Km+quKpT/3D6JbcVpwtfxw+9dfWxVWfecf/ABKwv2XOmyrVcNhsxOyt/QFMVQdPVC3qCbBQA16w/lCX0qsADcIU5TlR5i4+aDtFUt0cSOZyQgtGpVDbXMpSHsUbSdZPif1UDaT9Y+JS+paIVZtSfiNmXyg/WPKT+qrr1XOHt9x7SX/KgufKuKfiNpurvbrA4gCF1t4u+sPALzLUOHiuVGMdtg79nepuNOZT+JPtJI4cAEO6oTrMBce0jQg8v0lQFeP3U6p7iUnivLvyo/VHjHkvI0S093gh61TYBPcI8VaaJPtabs10sAGwcE9I2Xmz55+GitAUqjgoNcrJaXFVlWMMqDiTogBqgUAFe6mVwUVQUwrqbOStp2VEMs43JU1Ap8lbZ2Q9v3m+oV7aQ3KQbmMohzfzBKG0HSd3z9idwIWbtFL5yoP+4/8AMU+6YzgszwJLA4+BbPkuULq+Ug1aJDsUOcNrTGcgZgcdFd5T0wlvHbPMqqUVfVEsrvaYkO2EEabxkhFc6RVdn/X1RCHofr6q+VQF2E5HuRVnbNVn4z4MchrvpF0hoJ00BPonV2XY7E97gWtp03zIjtOYQG89sLD9mn6n94j/AAVnH/cP5AlGEpxen/8ANZwf+qfyhAliWRhiwwqGUiAjpUApAA0yVQ+kRsTCoqw6VUIBgO7yXu5FPEKKolbJ3K5hXGlX03IDrXbwuPsgOf8AyrA9Wtcdnqloi51gM6+JMryadfwK6jSvKllSqBoTPn6KhwJ1J8PepNynP0lcPPuUkHeOK6xScFyeSD07i4+S9iO/yXATvXiUw4Z4KdKk45nTZxUrPQJzOnqi+t4BFp6VtYeCsDXcPNWNq8AphsqdmHLjwXXEwdJ/TNWupheDAnsaO7yaallp1G54HweT2yPMLP07E5ri6m51N2vZO1PbgvoUMTKrOsoPGFzdwmdmYIOYI0TUi7nDs2jCDsfSJdyLqdVoPOFet8ypvD5Zbnvq1ziJe9xzJzJMDU8ly2WN1MgPEEiRnOS+gW6z3XQ+c67G7c1gbs3ue4rA3xeYrVS5ohoyaOC0ibAVL3e9FMoEgmDA1MZDvQrTpy9603RYtqUzTxhrpORyBB4p74TpPotf3yZtQCkKhdh1e9oEA6hrgHa7QUReN/VbRDCGsZMCnTaGtzO4fBTW7f7O3wcLg8GNKlA+tRp8kxo9EqdmIqWiowYc20w9j3E73YCWtHes75W/4XNf7BdIjho0G7cbj5AJf153Ll93mK1UEDsMybs25lT1z3rO3ldiHWcFX1me33IlVVCEEpqSqy4jQK/rAuBnFMKS+RoqHEjYizTAzkqzqA4R4aJyjQAOPxCtE/ELlVhaYI+N6rgpkIa/4yVgnYEMzvUpI5ILQjHyXlWKvBeSARoO0LjxwXWYjvUXNO9TVRS7kvBvBTDN5UTO9Bvdyus9mxZkQPVds1EuzOnryRTn7AjYRc3uCgKasw7wutpyp2btKnvyROEbwqsELrRKAmGKXVKHVKWFLYTDFW6mDqAe5W4SuBqDYe9qcVnDiPQKhoTDpEyK7vwn/wAQl4XTj0xy7djTkfUqBkGQSDvCs+ryP5ivKiN7nvCq4Gaj8o2nimDnOOpceZJS65Bk7u96Zz4Llzt3pvj0hhPFNbKOy3VKi5NLA+Wwph1JwK41pOo0RDlWRwVJCPGeiuYBC6+mvCmjZIFiiGkHTJEGnuUY3o2aNSljGeRGhS6pkYOvJNQfBRtFlxj7Q0PuTlLRYHcVIO3ldczYciqzTjQqyWQN66q+uXkck4BvKg6j8fqu4wOe7d+6kK44eaQ7Uuo7z5q6z2LEeG3PyClRph54bTKPpRoMgEUOOo7BkFEURvVwAUsPJRpQcUZO1WikBqrg2BPgoGiTtQaLWKeBS6ojauhpQHRT4Bd6pSY3grjSjNAUvorjacKZeoFyDYzpQ3/EO5N/KlQTbpQPnz91voUqXRj0xy7Sd9H7p/MVFTfo37p/OVBVOip1cbcnZjZ6FMur4jxQFys+bedzm+YP7IsiVyfJ9m+HSzqxvHimtjpgNHHNJWDNaGlBAI0hLHk8kSxdwg/AVzaSl1Q3K9JDNp8V5zdyK6ngF7qwEaAIRvXjG0oh9MbvJdYBoQOCNDYVxA3KTag3hFOY3cPBRbSG5HiWw1ppB4ke0PNK3uOnuTxtMA/HgvWqxBwloE7ctVUg2zxqleRppjcPBeVeJbZ+mc1YF5eWaziyD5ruC5TcuLyi9nFtMqU5heXkBbUKlTPquryaVoOa8w9oLy8mF7dfBXu9leXkAM9QcF1eSNjOlH8f8LfelIXl5dOHTHLtOpo37p/MVBeXlUS0Vw/wavNqtXl5cvyfZ04dJJ3d38Md/quLynAZD6f6K1dXloh0rwGS8vICqoF4BeXkyceMyq3ry8gIBXUF5eTFDWhgxHIfAXl5eWiX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3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Cognitive biases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Different people perceive, understand, and react to stimuli (playing games) differently.</a:t>
            </a:r>
          </a:p>
          <a:p>
            <a:endParaRPr lang="en-US" dirty="0" smtClean="0"/>
          </a:p>
          <a:p>
            <a:r>
              <a:rPr lang="en-US" dirty="0" smtClean="0"/>
              <a:t>These biases (filters) can skew “what happened” vs. “what I </a:t>
            </a:r>
            <a:r>
              <a:rPr lang="en-US" i="1" dirty="0" smtClean="0"/>
              <a:t>felt</a:t>
            </a:r>
            <a:r>
              <a:rPr lang="en-US" dirty="0" smtClean="0"/>
              <a:t> happened.”</a:t>
            </a:r>
          </a:p>
          <a:p>
            <a:endParaRPr lang="en-US" dirty="0"/>
          </a:p>
          <a:p>
            <a:r>
              <a:rPr lang="en-US" dirty="0" smtClean="0"/>
              <a:t>A lot of these filters tend to operate in similar ways for all people</a:t>
            </a:r>
          </a:p>
          <a:p>
            <a:endParaRPr lang="en-US" dirty="0" smtClean="0"/>
          </a:p>
          <a:p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AutoShape 2" descr="data:image/jpeg;base64,/9j/4AAQSkZJRgABAQAAAQABAAD/2wCEAAkGBhQSERUUEhQVFBQWFRQUFBQYFRUVFBcXFxQVFBQUFRQXHCYeFxkjGRQUHy8gIycpLCwsFR4xNTAqNSYrLCkBCQoKDgwOGg8PFykcHBwsKSkpKSkpLCksKSkpKSksLCkpLCwsKSwpLCwpKSwsLCkpKSkpLCwpLCwpKSksLCk1LP/AABEIAMIBAwMBIgACEQEDEQH/xAAbAAACAwEBAQAAAAAAAAAAAAAEBQIDBgEAB//EAEYQAAEDAQUEBwMKAwcFAQEAAAEAAhEDBAUSITFBUWFxBhMigZGhsTLB8BQjQlJicoKy0eEzksIHFSQlNXPxU2Ois9LDNP/EABgBAAMBAQAAAAAAAAAAAAAAAAABAgME/8QAJBEBAQACAgICAwADAQAAAAAAAAECESExEkEDMiJCUWGB4RP/2gAMAwEAAhEDEQA/APklOtGoCIpNbq2BwIkfsmV69Da9EEluJuwt154T2vJJC0jgsdy9NTFtQfSGHj9HxV9JuSW07YRrmERRrD6Jw8NR4bO5TYYwoimPY5pe+v2m4hGZz2aHamFN3s81JlFRvzh+9719Luu6LP8AIab6rnNLjW7UgNxNd2MzpIBbu13L5rW/iH73vX0ew260GwCn1IfQaS/HGbMTy05jSTIzzW86ZUkY1uIRMTM5O7M5wNCdm5aK4b7o2a1te2DTFN4LXSIMEDM6k8AAJIyGi1tlrBjmsoy0gkghxcwNObm59jPacigDb29Y1xaQWyHiQ505zmQROZ1S6JuqdTri6ozDhyAzEDtj2ZjsjLUbUyvGx9VTdSc6XnC6BENM4TiI0yOQ4rH2a8bQ6mML3GgOywYQO1m7CIz0bw8E5d0ia+zinTBIc9jnPPtGAdZHLwSs1ycuzB14EOZ2iSzrXOyLDJdAIIE+xB25L153hSeQGNDRILpaJJwxIMT+6WVKxc972tDJEAYiY7IEgk6mD4rzbvqOIMHNwzzgkiNTtU229HpiKbsz8b1ZiQwdBI+NqsDl0zpnS3o875s8x6JsHJLcLuwe70TTFkgGN3fdDu3S1jLN29FVanYpZU9K+Wo0OmXiudHbvbUa4uJGFzHCAD7IcRqRGqctupmQc58NxBsNbJDtru1kY3SuP5Ps2xvBHY3ltRxbgON1AECch1WwQiBbKmGcLPYafpa44OzSEzF2sY6WOcfZBxBoyaCBEE7yrPk+XdHmoMr694JybrVH0tgluxOrGCWs3kN9EO6z5a7T5hL76v8AFnpYQZeRHuR3wKvv++20mdWwyTAcd5mI5eqxNTE55J2xJ8VRTtT6tRpcci4euxW3zaXNeGU9cOZ2DMrWTSE6lYMIAzdGQQ1qspIlxlxnkMtFXQlucy7a7aibOS45mcj6I3yrx1AF1Mh8feRds1+NwStsi0Og7/QIupX2e0d36nYnl2Mek7N22btCP0UaTu12RMZTsHeoUWRT7Z0wiBp371Y22yclKhpYfrHuAheQjqp3ryQfTbwtwaCatIZAmZBj4PqvnlvaypUc7KCTwjhOpK31qv3C3t0nQcs4g5nLjksR0kcxzusoCBoW6ZnaBs0z5qPbnLKlxAzhcG9mQHHU7QCB6gIO3XLWpQXsc0HMOjsn8QyTa6KoYZc3EYyadAcgDHxqt7YHVHUwXkAH6GERhjTPatJlYvb5Gy0uHFGWe1DswcOemzXyX0C9uiFmqgnD1bszLMh3t09Fib16POoFpBxNxaxBHMJ7lUBqmXk8V9MuO8bRTsFEA0jRqPqBrHCXFwe4c8iyctMl8wGRX1TovYXV7uZ1bQ+rSc9zZAcQA6o7CGnKXF4M/ZO7Lq+LGVj8mWo2Vhtrw14IoNZgNSoaTZeQQYOYcJ0y3EZrDdJLtoUrbRD+y19PG+XNxS7Ee0YIb4aZ5J42w3w6k0OimxjmscG4A4sENLsJOkDZExks30us7fltJrqjHtc0iWQ1gdicM3OcZ7WbnEka6wtc5NcT2xwyu9Wmlg6R2WzOe5tOtRJLQ5pDX0iCwFzQ5rjhJHaGW3TLKuxdKWGnYmDC9rTWDqYEP7ILKZJ00c0iVkLOxjXupVnuOE5MDmlhe0w0OnQagkbNEDf93Gz1iwOb7DKnZdIAeAQMWROUeKjyutqmPPbX2fpQajhgEvqPMBrRGZgBvmo2zprUpPcx5c1zXEFmWTmnPKcsws3Tvi09WyixwwUyKjMIaHNcMQHaAmZJ3pVa67i8l5lxOcwc9pPmsspNcNZv2aNqSSd/7q4FC0R6D3q+VUFLbjPYPd6JnKU3Ieye70TOUwPu+/vk7SIPag+GW7iu1OnRGw+X/wApRaYgTuS+s0cVz5SbaycNC/p+fqu8R/8AKvHTcwMjqd2wxuWOp0g5wG8wm19Mwlg0GAQEvGBprF0q60GQcj7uAS+0Xcyq8ucXknU5+GmQS/o99LmE9CcmiAi7qYIjEIIzz2dysr2Om4gnEMoyB/RFLhARowP92Ut7vjuXKdhY1xLS72SIOnojoXg3XkjQtI/7oYaheXOEzMemi7Uu1gyaSPjkmoYjLNdwObvBGQjJV7uOGG4nEublEnbuTa6ehVV8F8Uxxzd/KPfC2VKi1jBhaBpnt03oik9Rs9lLOhtCM8ZO/EBPdC8m5leQW6BtV5PYzFUY14ImMJa4TsLXTCyt+Gg+m51EYXTi1IgQNm0rZPr4cjSMZDYQBy3cllb9slFwLqWRw4QwAATnGWslQyZu5qjhVhsEyAZyne0HZOkr6DYbYSIGYGUEwRGuUbOC+d3TZAXdskARkAS45wRw0Oq2l2Na0DE/C4SC3Fpz3HlvVVR3WqZHkfRZu8xiafjYnlWpkeR9EjtJy+NyjLteLEv1W46L3vbKNECgwlheXYmtDn5TiwzlAl+u87ssRV9orUXLetqp03CgQGAnFOGO0BMh2R79668MvH/jPPHbTWK9rVa62GripURLqjnucThg9nDIiZ0aATvSLpjbab6lIUMm06RaTGrnFxfAOYEk5ahCWTpZWpuL5xvIc0FxOFocIJY1pEHIeG1AkCaYHac6MQM6nYdqeXy7x1EYfFrLdDMtOEOY6HNccxAnWcnDPVQw4qpEk9kDtZnIYWjuEeCLdYMRLQADrGh5QiuhF39ZeFNr9hGIHgZWctt5a6npqbv6OWeyUxWtjnBzhibRbGKDoXucCGTuAJ4hH0umFnDSaVhc+mMi93X1W8iZw9yTXyTary6t57AcSeAEucf5QB3pFbrwfaXlxcWUgcNKm3JrWjIQE/I9HF7dOLK+Ys9OnwFOPWVn6dtbUktECdFnq1MucRuPvTSwswthaTf9TULp7IP4fMSm93XpZh/GxGDoDHmkVidkeTfyhBVWQ6UXoo+m3f0hsMdmyF8anrKxjnAgIylRu22HCGmz1NBiIdTnYHEBr2c8xwWP6LvqPxdXXfRIw+zt11ghNbXe1Qk0rXhqVA0voWmIqHDm6m92rmloIgzBgjjHl62vgfU6G0aVbA+mWva4SMbjG0EGYIIzB2hX3t0boOc2WnJv1nJrbLTjo2Osc3RUs7ztcKfapk8YyQlrtUvAOsSN0buayy4phLs6OUWzDTnH0iuUbG0ve0jITGf2gAmdgOqCs/8AFfzd6py8EHtlla05eqF6oI62ZkobCnKag0Qo9XE8kQWqJbkUyDMam7AllNuabQpyOL6p7I7vRSpPVVpPZHMei5ScoAvGvKjGuIAl9QaEhIb3uhtRss1JJLhGUGZ5ynL6YzyBnVB1KI+jA2iDGyPTYlUMBRLm1IZOZcMW3f8AH7rR3dYXtBx4WDeMjlpzEDwKXW6WVakgtPYM8JgO4DslNaLKmAObD3zmXZCIMkZ7480dkMbRw6OJERBM94KW1Tl8blRR6Tk4g9rR7AGEDUnPbpCscfVTlNNMWRtPtFNWWpzBAMZj0CVWv2z8bEdbnQ+PstM/hC2y6L2rq2iTulcp6TO0dyrawTnMI2vXplsU6eEiCTiLp0EQdFCoOIBYdS4T2p1bsy3pj/Z82LyZtyCBN4giTTaATOGToRplHNGdA6n+aN2ezl+JVhfyIcwxeNp4UbR5UisvQr4WgcFp7UIvG1f7Vo/9RWQbsRl0J2qbTz+N5VxGUKuc1MLonTOhbu0M7h6K6tZpVVh9zfRGJgV0asdftmh1cDBjxuLYkkAhH9IaNYdU6r1cB8AtJJ7QO8adlW9EbRhxty7RpzI2An9UT0uqSyltHWiDnlkeyNkcFzb/ADEt3o+62LBZSdloJ8abUrtV4TWGUbI/mCNqH/LbP/v/AP5tWVv21FjmluRg+Tyln22nTVMtRaOyYz9yy1nvysK9WXZAu+iNr43cUDU6R1gwQ4e19UbkJY65L6snNzXeOIFPXCTsXxVdVaC7IvAOTdPBRv696lOqGsIAwg6A6k/olt3VMVan98Fd6VO/xH4G+pTh1E9JK/1h/KExuK9qlVzg8ggNnQDOQszVB8/cnPRP2qn3f6gq0lfSvOsazmhzcIc4DsjQGE7/ALxqbx4BZywma7+b/wAydErLO8nOjwVi5gJ3+5WU3IemfmxzPoFYwpBdiXFXK6mBpKCtJjacjpH6IolJ78vAUW4tHExzG6dimopVaHzXh30muBka6EAiOJRNlJqU4LnbCCDBzG/nKUvvwPqU9+IzxBERPerWX0ymS3c48RBOs96WqILN1nbVqEbi4weBC4fei6NoDwHN0KD2d6VaRlrc3tlE3lTJePuM/KEHej/nD8bSjLVXzafsM/KFvz4o9q6FnJMacTkPFFC7i0TiaSQchJIzynKJyQzaikKuceahRpYblq1GgsGKWkjXZrl3FGdC2lt50w7WWT/OEBdV+VKBOGDIjOcuIghF9FK03jTdp7M6kTiG9XhrfBcndub/AJpaB9iv/wCsrFgwByW5vNv+b1hvbV86axFIucBAcYGwEoym4PagnNWNKrfrnrnO/VSBW86RVFkGf4WflCLCGouz/BT04MaPFXymGu6E9H6tdlR9JpfgNMFoicw8zBOmUd6p6W2WpTFNtRjqZFUSHAjODwg5blqP7G+uLbR1Jgg0CQYwES/EHZF04ZiNuqP/ALZaI6ig8uBebQA4CI9h3es7jN7LXJDX/wBNs3+9/Q1ZDpK32fxfmK2bQTYLKBr14j+RqyPTaqQ6DkYbw3rLLuNvTN1WksAA+kT5BTDXNfJHv3Sl5rlXV65ByO1Xyz2cXN/HaPtfuu9J87Qfut96eXRVL6THQ2S0SdsjI7OC5eNubTPbwydNSfRJbHuzTzooM6nIeq4/pENlMfHcuC/nYXEYW8hxCLUoXUZrO/H+ZOXJfcd6uc92Y9k7BvCdPvE/ACyzvKp0YU/4beblJpVHymdTKkyuEtlteCvKPWBcTG0LDfbKphpE6+cfHNLOmNAupSASBrySOje1Vnsvw8g0egXq171X+08uHENPuUruBJZm/Oa+znqIyVtrs5LnEkRnGY3wmPWnh/K39Fz5Ud4/lb+ivz5T/wCdMOjj4pwe7Of+Fe+0NGpHtbwkNotbjliPKYHgFGnTdEhp1GxKzfKpNBL3MVT3+pVtSpIZ9xvvVN7g9Znl/wAlWus2JtMyfYGziVt+rP2k16sJ0VIsfErpsvEqOF6q0VM026JVf8cz8Pqk9lsnaHtGN2qd9H7LhtjXzqdNT49yeOtjTV3x/rLxvDvNixllvMMZEMmNSXg788K2l9f61zb6hfM7SM1rjJtjnBFV8unfJ2xmZyldBVR2fG5TBVmpsnuH7IuUHZTn3BEygNB0arVabXPpvc0YqbHAOIkkPcJAOeTSuX3fT6xYx7nOw1RIJnMSJmUNdVGo6i7qy4jrGBzA3FJ6uqQ4kCRADsuJ3IOrTIqNnXrACM/QhYX7DXLfOrBl32Vx0FYE/wAjVmukFuD3kFtItgatJJ4ynd7H/KbP/uf0t3rIvaXuIgnLcM9iWSqCtdjY8RDGH7DI2aHtaJPaBn3laM2B86H4G4BRd0YdrrOfska56pTPXY1/DS5bWwU2NxCQ0AyQOaT9Ka01BByDdZ4qyhdL2HQj8JQ9tu8k5z3iEpnF+FJ+tIUhUOA8wr33fxVNajgbGswtJZU3Gwz6Lntv34P6gnzzpzCzvRx0OedcgPMFPnVQdsZ7Vh8n2VjODLZ3JLYrWevdmY+P38Eww5ak8v8AlLLTZz2g1p2HTZtzG1KFY0BtC8ldGkQ0e0fjmvILQ43fw9EPXs4b/wA/ovPtk6yUNXtCXi08nSQFB1UbkI61KAr8E/E/Mdi5LuPI9yBFdd67Io8T8gF/SXjl7/3V9mb80zLOPeUFelUkt5H4Kc3PSDqTZnb6rXX4Mv2cpWRx0CYULn2nwn1V9IxoPciWVOHmo0vakXcNgA5KdGx4KtN32gNeBV85ahQf7TD9sehRjOS2aX9/rNPixvosDaLtJaHNMn6vDgt/0i/1agd7GehSe6bK11MFzQYLhxycVv5eLOzbGFdBV96MArPAEAOcANmqGBWkSjSGf4WflCIlD09fwt9ArpTgaronUc2z1nNdhipRHPsVhy0J8UmtLXdcC7bV479dyfdCaD30Kwa2QH0S4zEdmoBl3lD39QwvpCIPW5+C5rfzXJNG99VIuigTlFT+lqT3XZgAXuMF2mkxx4mBktLTE2KyA/8AW/oCkbI36o5wE86rWyenaRMHuOcHw0Tim0ECNw3qbaQ0LR4BcYC3TTd+iztVJpZ8nBEEeSDtN2DcORCOZVlQe87lBkj7sp/VAP3QgrddVMjOm08h7loqjZ3JPeoLCNfiVePZZXhRdV1UYMNGukQUx/uln1R4Ia76stMgaoxtQ/GaL2J0466mEae5AuuFs5OOeyfQq622rKJHdmf2S8Wh20k/GRSMb/cI3u/mH6LiB+Xu3leSAPH8fGaqqnLT49698cVVVKtkEc0lea3ivPcu0geCZpshSFKdB3q6lZ2jMmT5K01BsI8k9HsN8haMyJPkiW1MgAqalQb1wVBvVaLYxtU71a2sd6AbWUxXRoGDax3q9pzbP1m9yW06yvZaSXMGUYhz1S9m03SM/wCZWU76bEpu18U43Of+Ypp0lP8AjbEd7As9RrYcQ+2/8xVZJ9kN6n55/wB93qhVbeLpquP2iqVpOk1Gkc/wjyVxQ1A+nvV5VE1/Qe0ltOtmRPV/1Km+quKpT/3D6JbcVpwtfxw+9dfWxVWfecf/ABKwv2XOmyrVcNhsxOyt/QFMVQdPVC3qCbBQA16w/lCX0qsADcIU5TlR5i4+aDtFUt0cSOZyQgtGpVDbXMpSHsUbSdZPif1UDaT9Y+JS+paIVZtSfiNmXyg/WPKT+qrr1XOHt9x7SX/KgufKuKfiNpurvbrA4gCF1t4u+sPALzLUOHiuVGMdtg79nepuNOZT+JPtJI4cAEO6oTrMBce0jQg8v0lQFeP3U6p7iUnivLvyo/VHjHkvI0S093gh61TYBPcI8VaaJPtabs10sAGwcE9I2Xmz55+GitAUqjgoNcrJaXFVlWMMqDiTogBqgUAFe6mVwUVQUwrqbOStp2VEMs43JU1Ap8lbZ2Q9v3m+oV7aQ3KQbmMohzfzBKG0HSd3z9idwIWbtFL5yoP+4/8AMU+6YzgszwJLA4+BbPkuULq+Ug1aJDsUOcNrTGcgZgcdFd5T0wlvHbPMqqUVfVEsrvaYkO2EEabxkhFc6RVdn/X1RCHofr6q+VQF2E5HuRVnbNVn4z4MchrvpF0hoJ00BPonV2XY7E97gWtp03zIjtOYQG89sLD9mn6n94j/AAVnH/cP5AlGEpxen/8ANZwf+qfyhAliWRhiwwqGUiAjpUApAA0yVQ+kRsTCoqw6VUIBgO7yXu5FPEKKolbJ3K5hXGlX03IDrXbwuPsgOf8AyrA9Wtcdnqloi51gM6+JMryadfwK6jSvKllSqBoTPn6KhwJ1J8PepNynP0lcPPuUkHeOK6xScFyeSD07i4+S9iO/yXATvXiUw4Z4KdKk45nTZxUrPQJzOnqi+t4BFp6VtYeCsDXcPNWNq8AphsqdmHLjwXXEwdJ/TNWupheDAnsaO7yaallp1G54HweT2yPMLP07E5ri6m51N2vZO1PbgvoUMTKrOsoPGFzdwmdmYIOYI0TUi7nDs2jCDsfSJdyLqdVoPOFet8ypvD5Zbnvq1ziJe9xzJzJMDU8ly2WN1MgPEEiRnOS+gW6z3XQ+c67G7c1gbs3ue4rA3xeYrVS5ohoyaOC0ibAVL3e9FMoEgmDA1MZDvQrTpy9603RYtqUzTxhrpORyBB4p74TpPotf3yZtQCkKhdh1e9oEA6hrgHa7QUReN/VbRDCGsZMCnTaGtzO4fBTW7f7O3wcLg8GNKlA+tRp8kxo9EqdmIqWiowYc20w9j3E73YCWtHes75W/4XNf7BdIjho0G7cbj5AJf153Ll93mK1UEDsMybs25lT1z3rO3ldiHWcFX1me33IlVVCEEpqSqy4jQK/rAuBnFMKS+RoqHEjYizTAzkqzqA4R4aJyjQAOPxCtE/ELlVhaYI+N6rgpkIa/4yVgnYEMzvUpI5ILQjHyXlWKvBeSARoO0LjxwXWYjvUXNO9TVRS7kvBvBTDN5UTO9Bvdyus9mxZkQPVds1EuzOnryRTn7AjYRc3uCgKasw7wutpyp2btKnvyROEbwqsELrRKAmGKXVKHVKWFLYTDFW6mDqAe5W4SuBqDYe9qcVnDiPQKhoTDpEyK7vwn/wAQl4XTj0xy7djTkfUqBkGQSDvCs+ryP5ivKiN7nvCq4Gaj8o2nimDnOOpceZJS65Bk7u96Zz4Llzt3pvj0hhPFNbKOy3VKi5NLA+Wwph1JwK41pOo0RDlWRwVJCPGeiuYBC6+mvCmjZIFiiGkHTJEGnuUY3o2aNSljGeRGhS6pkYOvJNQfBRtFlxj7Q0PuTlLRYHcVIO3ldczYciqzTjQqyWQN66q+uXkck4BvKg6j8fqu4wOe7d+6kK44eaQ7Uuo7z5q6z2LEeG3PyClRph54bTKPpRoMgEUOOo7BkFEURvVwAUsPJRpQcUZO1WikBqrg2BPgoGiTtQaLWKeBS6ojauhpQHRT4Bd6pSY3grjSjNAUvorjacKZeoFyDYzpQ3/EO5N/KlQTbpQPnz91voUqXRj0xy7Sd9H7p/MVFTfo37p/OVBVOip1cbcnZjZ6FMur4jxQFys+bedzm+YP7IsiVyfJ9m+HSzqxvHimtjpgNHHNJWDNaGlBAI0hLHk8kSxdwg/AVzaSl1Q3K9JDNp8V5zdyK6ngF7qwEaAIRvXjG0oh9MbvJdYBoQOCNDYVxA3KTag3hFOY3cPBRbSG5HiWw1ppB4ke0PNK3uOnuTxtMA/HgvWqxBwloE7ctVUg2zxqleRppjcPBeVeJbZ+mc1YF5eWaziyD5ruC5TcuLyi9nFtMqU5heXkBbUKlTPquryaVoOa8w9oLy8mF7dfBXu9leXkAM9QcF1eSNjOlH8f8LfelIXl5dOHTHLtOpo37p/MVBeXlUS0Vw/wavNqtXl5cvyfZ04dJJ3d38Md/quLynAZD6f6K1dXloh0rwGS8vICqoF4BeXkyceMyq3ry8gIBXUF5eTFDWhgxHIfAXl5eWiX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ta:image/jpeg;base64,/9j/4AAQSkZJRgABAQAAAQABAAD/2wCEAAkGBhQSERUUEhQVFBQWFRQUFBQYFRUVFBcXFxQVFBQUFRQXHCYeFxkjGRQUHy8gIycpLCwsFR4xNTAqNSYrLCkBCQoKDgwOGg8PFykcHBwsKSkpKSkpLCksKSkpKSksLCkpLCwsKSwpLCwpKSwsLCkpKSkpLCwpLCwpKSksLCk1LP/AABEIAMIBAwMBIgACEQEDEQH/xAAbAAACAwEBAQAAAAAAAAAAAAAEBQIDBgEAB//EAEYQAAEDAQUEBwMKAwcFAQEAAAEAAhEDBAUSITFBUWFxBhMigZGhsTLB8BQjQlJicoKy0eEzksIHFSQlNXPxU2Ois9LDNP/EABgBAAMBAQAAAAAAAAAAAAAAAAABAgME/8QAJBEBAQACAgICAwADAQAAAAAAAAECESExEkEDMiJCUWGB4RP/2gAMAwEAAhEDEQA/APklOtGoCIpNbq2BwIkfsmV69Da9EEluJuwt154T2vJJC0jgsdy9NTFtQfSGHj9HxV9JuSW07YRrmERRrD6Jw8NR4bO5TYYwoimPY5pe+v2m4hGZz2aHamFN3s81JlFRvzh+9719Luu6LP8AIab6rnNLjW7UgNxNd2MzpIBbu13L5rW/iH73vX0ew260GwCn1IfQaS/HGbMTy05jSTIzzW86ZUkY1uIRMTM5O7M5wNCdm5aK4b7o2a1te2DTFN4LXSIMEDM6k8AAJIyGi1tlrBjmsoy0gkghxcwNObm59jPacigDb29Y1xaQWyHiQ505zmQROZ1S6JuqdTri6ozDhyAzEDtj2ZjsjLUbUyvGx9VTdSc6XnC6BENM4TiI0yOQ4rH2a8bQ6mML3GgOywYQO1m7CIz0bw8E5d0ia+zinTBIc9jnPPtGAdZHLwSs1ycuzB14EOZ2iSzrXOyLDJdAIIE+xB25L153hSeQGNDRILpaJJwxIMT+6WVKxc972tDJEAYiY7IEgk6mD4rzbvqOIMHNwzzgkiNTtU229HpiKbsz8b1ZiQwdBI+NqsDl0zpnS3o875s8x6JsHJLcLuwe70TTFkgGN3fdDu3S1jLN29FVanYpZU9K+Wo0OmXiudHbvbUa4uJGFzHCAD7IcRqRGqctupmQc58NxBsNbJDtru1kY3SuP5Ps2xvBHY3ltRxbgON1AECch1WwQiBbKmGcLPYafpa44OzSEzF2sY6WOcfZBxBoyaCBEE7yrPk+XdHmoMr694JybrVH0tgluxOrGCWs3kN9EO6z5a7T5hL76v8AFnpYQZeRHuR3wKvv++20mdWwyTAcd5mI5eqxNTE55J2xJ8VRTtT6tRpcci4euxW3zaXNeGU9cOZ2DMrWTSE6lYMIAzdGQQ1qspIlxlxnkMtFXQlucy7a7aibOS45mcj6I3yrx1AF1Mh8feRds1+NwStsi0Og7/QIupX2e0d36nYnl2Mek7N22btCP0UaTu12RMZTsHeoUWRT7Z0wiBp371Y22yclKhpYfrHuAheQjqp3ryQfTbwtwaCatIZAmZBj4PqvnlvaypUc7KCTwjhOpK31qv3C3t0nQcs4g5nLjksR0kcxzusoCBoW6ZnaBs0z5qPbnLKlxAzhcG9mQHHU7QCB6gIO3XLWpQXsc0HMOjsn8QyTa6KoYZc3EYyadAcgDHxqt7YHVHUwXkAH6GERhjTPatJlYvb5Gy0uHFGWe1DswcOemzXyX0C9uiFmqgnD1bszLMh3t09Fib16POoFpBxNxaxBHMJ7lUBqmXk8V9MuO8bRTsFEA0jRqPqBrHCXFwe4c8iyctMl8wGRX1TovYXV7uZ1bQ+rSc9zZAcQA6o7CGnKXF4M/ZO7Lq+LGVj8mWo2Vhtrw14IoNZgNSoaTZeQQYOYcJ0y3EZrDdJLtoUrbRD+y19PG+XNxS7Ee0YIb4aZ5J42w3w6k0OimxjmscG4A4sENLsJOkDZExks30us7fltJrqjHtc0iWQ1gdicM3OcZ7WbnEka6wtc5NcT2xwyu9Wmlg6R2WzOe5tOtRJLQ5pDX0iCwFzQ5rjhJHaGW3TLKuxdKWGnYmDC9rTWDqYEP7ILKZJ00c0iVkLOxjXupVnuOE5MDmlhe0w0OnQagkbNEDf93Gz1iwOb7DKnZdIAeAQMWROUeKjyutqmPPbX2fpQajhgEvqPMBrRGZgBvmo2zprUpPcx5c1zXEFmWTmnPKcsws3Tvi09WyixwwUyKjMIaHNcMQHaAmZJ3pVa67i8l5lxOcwc9pPmsspNcNZv2aNqSSd/7q4FC0R6D3q+VUFLbjPYPd6JnKU3Ieye70TOUwPu+/vk7SIPag+GW7iu1OnRGw+X/wApRaYgTuS+s0cVz5SbaycNC/p+fqu8R/8AKvHTcwMjqd2wxuWOp0g5wG8wm19Mwlg0GAQEvGBprF0q60GQcj7uAS+0Xcyq8ucXknU5+GmQS/o99LmE9CcmiAi7qYIjEIIzz2dysr2Om4gnEMoyB/RFLhARowP92Ut7vjuXKdhY1xLS72SIOnojoXg3XkjQtI/7oYaheXOEzMemi7Uu1gyaSPjkmoYjLNdwObvBGQjJV7uOGG4nEublEnbuTa6ehVV8F8Uxxzd/KPfC2VKi1jBhaBpnt03oik9Rs9lLOhtCM8ZO/EBPdC8m5leQW6BtV5PYzFUY14ImMJa4TsLXTCyt+Gg+m51EYXTi1IgQNm0rZPr4cjSMZDYQBy3cllb9slFwLqWRw4QwAATnGWslQyZu5qjhVhsEyAZyne0HZOkr6DYbYSIGYGUEwRGuUbOC+d3TZAXdskARkAS45wRw0Oq2l2Na0DE/C4SC3Fpz3HlvVVR3WqZHkfRZu8xiafjYnlWpkeR9EjtJy+NyjLteLEv1W46L3vbKNECgwlheXYmtDn5TiwzlAl+u87ssRV9orUXLetqp03CgQGAnFOGO0BMh2R79668MvH/jPPHbTWK9rVa62GripURLqjnucThg9nDIiZ0aATvSLpjbab6lIUMm06RaTGrnFxfAOYEk5ahCWTpZWpuL5xvIc0FxOFocIJY1pEHIeG1AkCaYHac6MQM6nYdqeXy7x1EYfFrLdDMtOEOY6HNccxAnWcnDPVQw4qpEk9kDtZnIYWjuEeCLdYMRLQADrGh5QiuhF39ZeFNr9hGIHgZWctt5a6npqbv6OWeyUxWtjnBzhibRbGKDoXucCGTuAJ4hH0umFnDSaVhc+mMi93X1W8iZw9yTXyTary6t57AcSeAEucf5QB3pFbrwfaXlxcWUgcNKm3JrWjIQE/I9HF7dOLK+Ys9OnwFOPWVn6dtbUktECdFnq1MucRuPvTSwswthaTf9TULp7IP4fMSm93XpZh/GxGDoDHmkVidkeTfyhBVWQ6UXoo+m3f0hsMdmyF8anrKxjnAgIylRu22HCGmz1NBiIdTnYHEBr2c8xwWP6LvqPxdXXfRIw+zt11ghNbXe1Qk0rXhqVA0voWmIqHDm6m92rmloIgzBgjjHl62vgfU6G0aVbA+mWva4SMbjG0EGYIIzB2hX3t0boOc2WnJv1nJrbLTjo2Osc3RUs7ztcKfapk8YyQlrtUvAOsSN0buayy4phLs6OUWzDTnH0iuUbG0ve0jITGf2gAmdgOqCs/8AFfzd6py8EHtlla05eqF6oI62ZkobCnKag0Qo9XE8kQWqJbkUyDMam7AllNuabQpyOL6p7I7vRSpPVVpPZHMei5ScoAvGvKjGuIAl9QaEhIb3uhtRss1JJLhGUGZ5ynL6YzyBnVB1KI+jA2iDGyPTYlUMBRLm1IZOZcMW3f8AH7rR3dYXtBx4WDeMjlpzEDwKXW6WVakgtPYM8JgO4DslNaLKmAObD3zmXZCIMkZ7480dkMbRw6OJERBM94KW1Tl8blRR6Tk4g9rR7AGEDUnPbpCscfVTlNNMWRtPtFNWWpzBAMZj0CVWv2z8bEdbnQ+PstM/hC2y6L2rq2iTulcp6TO0dyrawTnMI2vXplsU6eEiCTiLp0EQdFCoOIBYdS4T2p1bsy3pj/Z82LyZtyCBN4giTTaATOGToRplHNGdA6n+aN2ezl+JVhfyIcwxeNp4UbR5UisvQr4WgcFp7UIvG1f7Vo/9RWQbsRl0J2qbTz+N5VxGUKuc1MLonTOhbu0M7h6K6tZpVVh9zfRGJgV0asdftmh1cDBjxuLYkkAhH9IaNYdU6r1cB8AtJJ7QO8adlW9EbRhxty7RpzI2An9UT0uqSyltHWiDnlkeyNkcFzb/ADEt3o+62LBZSdloJ8abUrtV4TWGUbI/mCNqH/LbP/v/AP5tWVv21FjmluRg+Tyln22nTVMtRaOyYz9yy1nvysK9WXZAu+iNr43cUDU6R1gwQ4e19UbkJY65L6snNzXeOIFPXCTsXxVdVaC7IvAOTdPBRv696lOqGsIAwg6A6k/olt3VMVan98Fd6VO/xH4G+pTh1E9JK/1h/KExuK9qlVzg8ggNnQDOQszVB8/cnPRP2qn3f6gq0lfSvOsazmhzcIc4DsjQGE7/ALxqbx4BZywma7+b/wAydErLO8nOjwVi5gJ3+5WU3IemfmxzPoFYwpBdiXFXK6mBpKCtJjacjpH6IolJ78vAUW4tHExzG6dimopVaHzXh30muBka6EAiOJRNlJqU4LnbCCDBzG/nKUvvwPqU9+IzxBERPerWX0ymS3c48RBOs96WqILN1nbVqEbi4weBC4fei6NoDwHN0KD2d6VaRlrc3tlE3lTJePuM/KEHej/nD8bSjLVXzafsM/KFvz4o9q6FnJMacTkPFFC7i0TiaSQchJIzynKJyQzaikKuceahRpYblq1GgsGKWkjXZrl3FGdC2lt50w7WWT/OEBdV+VKBOGDIjOcuIghF9FK03jTdp7M6kTiG9XhrfBcndub/AJpaB9iv/wCsrFgwByW5vNv+b1hvbV86axFIucBAcYGwEoym4PagnNWNKrfrnrnO/VSBW86RVFkGf4WflCLCGouz/BT04MaPFXymGu6E9H6tdlR9JpfgNMFoicw8zBOmUd6p6W2WpTFNtRjqZFUSHAjODwg5blqP7G+uLbR1Jgg0CQYwES/EHZF04ZiNuqP/ALZaI6ig8uBebQA4CI9h3es7jN7LXJDX/wBNs3+9/Q1ZDpK32fxfmK2bQTYLKBr14j+RqyPTaqQ6DkYbw3rLLuNvTN1WksAA+kT5BTDXNfJHv3Sl5rlXV65ByO1Xyz2cXN/HaPtfuu9J87Qfut96eXRVL6THQ2S0SdsjI7OC5eNubTPbwydNSfRJbHuzTzooM6nIeq4/pENlMfHcuC/nYXEYW8hxCLUoXUZrO/H+ZOXJfcd6uc92Y9k7BvCdPvE/ACyzvKp0YU/4beblJpVHymdTKkyuEtlteCvKPWBcTG0LDfbKphpE6+cfHNLOmNAupSASBrySOje1Vnsvw8g0egXq171X+08uHENPuUruBJZm/Oa+znqIyVtrs5LnEkRnGY3wmPWnh/K39Fz5Ud4/lb+ivz5T/wCdMOjj4pwe7Of+Fe+0NGpHtbwkNotbjliPKYHgFGnTdEhp1GxKzfKpNBL3MVT3+pVtSpIZ9xvvVN7g9Znl/wAlWus2JtMyfYGziVt+rP2k16sJ0VIsfErpsvEqOF6q0VM026JVf8cz8Pqk9lsnaHtGN2qd9H7LhtjXzqdNT49yeOtjTV3x/rLxvDvNixllvMMZEMmNSXg788K2l9f61zb6hfM7SM1rjJtjnBFV8unfJ2xmZyldBVR2fG5TBVmpsnuH7IuUHZTn3BEygNB0arVabXPpvc0YqbHAOIkkPcJAOeTSuX3fT6xYx7nOw1RIJnMSJmUNdVGo6i7qy4jrGBzA3FJ6uqQ4kCRADsuJ3IOrTIqNnXrACM/QhYX7DXLfOrBl32Vx0FYE/wAjVmukFuD3kFtItgatJJ4ynd7H/KbP/uf0t3rIvaXuIgnLcM9iWSqCtdjY8RDGH7DI2aHtaJPaBn3laM2B86H4G4BRd0YdrrOfska56pTPXY1/DS5bWwU2NxCQ0AyQOaT9Ka01BByDdZ4qyhdL2HQj8JQ9tu8k5z3iEpnF+FJ+tIUhUOA8wr33fxVNajgbGswtJZU3Gwz6Lntv34P6gnzzpzCzvRx0OedcgPMFPnVQdsZ7Vh8n2VjODLZ3JLYrWevdmY+P38Eww5ak8v8AlLLTZz2g1p2HTZtzG1KFY0BtC8ldGkQ0e0fjmvILQ43fw9EPXs4b/wA/ovPtk6yUNXtCXi08nSQFB1UbkI61KAr8E/E/Mdi5LuPI9yBFdd67Io8T8gF/SXjl7/3V9mb80zLOPeUFelUkt5H4Kc3PSDqTZnb6rXX4Mv2cpWRx0CYULn2nwn1V9IxoPciWVOHmo0vakXcNgA5KdGx4KtN32gNeBV85ahQf7TD9sehRjOS2aX9/rNPixvosDaLtJaHNMn6vDgt/0i/1agd7GehSe6bK11MFzQYLhxycVv5eLOzbGFdBV96MArPAEAOcANmqGBWkSjSGf4WflCIlD09fwt9ArpTgaronUc2z1nNdhipRHPsVhy0J8UmtLXdcC7bV479dyfdCaD30Kwa2QH0S4zEdmoBl3lD39QwvpCIPW5+C5rfzXJNG99VIuigTlFT+lqT3XZgAXuMF2mkxx4mBktLTE2KyA/8AW/oCkbI36o5wE86rWyenaRMHuOcHw0Tim0ECNw3qbaQ0LR4BcYC3TTd+iztVJpZ8nBEEeSDtN2DcORCOZVlQe87lBkj7sp/VAP3QgrddVMjOm08h7loqjZ3JPeoLCNfiVePZZXhRdV1UYMNGukQUx/uln1R4Ia76stMgaoxtQ/GaL2J0466mEae5AuuFs5OOeyfQq622rKJHdmf2S8Wh20k/GRSMb/cI3u/mH6LiB+Xu3leSAPH8fGaqqnLT49698cVVVKtkEc0lea3ivPcu0geCZpshSFKdB3q6lZ2jMmT5K01BsI8k9HsN8haMyJPkiW1MgAqalQb1wVBvVaLYxtU71a2sd6AbWUxXRoGDax3q9pzbP1m9yW06yvZaSXMGUYhz1S9m03SM/wCZWU76bEpu18U43Of+Ypp0lP8AjbEd7As9RrYcQ+2/8xVZJ9kN6n55/wB93qhVbeLpquP2iqVpOk1Gkc/wjyVxQ1A+nvV5VE1/Qe0ltOtmRPV/1Km+quKpT/3D6JbcVpwtfxw+9dfWxVWfecf/ABKwv2XOmyrVcNhsxOyt/QFMVQdPVC3qCbBQA16w/lCX0qsADcIU5TlR5i4+aDtFUt0cSOZyQgtGpVDbXMpSHsUbSdZPif1UDaT9Y+JS+paIVZtSfiNmXyg/WPKT+qrr1XOHt9x7SX/KgufKuKfiNpurvbrA4gCF1t4u+sPALzLUOHiuVGMdtg79nepuNOZT+JPtJI4cAEO6oTrMBce0jQg8v0lQFeP3U6p7iUnivLvyo/VHjHkvI0S093gh61TYBPcI8VaaJPtabs10sAGwcE9I2Xmz55+GitAUqjgoNcrJaXFVlWMMqDiTogBqgUAFe6mVwUVQUwrqbOStp2VEMs43JU1Ap8lbZ2Q9v3m+oV7aQ3KQbmMohzfzBKG0HSd3z9idwIWbtFL5yoP+4/8AMU+6YzgszwJLA4+BbPkuULq+Ug1aJDsUOcNrTGcgZgcdFd5T0wlvHbPMqqUVfVEsrvaYkO2EEabxkhFc6RVdn/X1RCHofr6q+VQF2E5HuRVnbNVn4z4MchrvpF0hoJ00BPonV2XY7E97gWtp03zIjtOYQG89sLD9mn6n94j/AAVnH/cP5AlGEpxen/8ANZwf+qfyhAliWRhiwwqGUiAjpUApAA0yVQ+kRsTCoqw6VUIBgO7yXu5FPEKKolbJ3K5hXGlX03IDrXbwuPsgOf8AyrA9Wtcdnqloi51gM6+JMryadfwK6jSvKllSqBoTPn6KhwJ1J8PepNynP0lcPPuUkHeOK6xScFyeSD07i4+S9iO/yXATvXiUw4Z4KdKk45nTZxUrPQJzOnqi+t4BFp6VtYeCsDXcPNWNq8AphsqdmHLjwXXEwdJ/TNWupheDAnsaO7yaallp1G54HweT2yPMLP07E5ri6m51N2vZO1PbgvoUMTKrOsoPGFzdwmdmYIOYI0TUi7nDs2jCDsfSJdyLqdVoPOFet8ypvD5Zbnvq1ziJe9xzJzJMDU8ly2WN1MgPEEiRnOS+gW6z3XQ+c67G7c1gbs3ue4rA3xeYrVS5ohoyaOC0ibAVL3e9FMoEgmDA1MZDvQrTpy9603RYtqUzTxhrpORyBB4p74TpPotf3yZtQCkKhdh1e9oEA6hrgHa7QUReN/VbRDCGsZMCnTaGtzO4fBTW7f7O3wcLg8GNKlA+tRp8kxo9EqdmIqWiowYc20w9j3E73YCWtHes75W/4XNf7BdIjho0G7cbj5AJf153Ll93mK1UEDsMybs25lT1z3rO3ldiHWcFX1me33IlVVCEEpqSqy4jQK/rAuBnFMKS+RoqHEjYizTAzkqzqA4R4aJyjQAOPxCtE/ELlVhaYI+N6rgpkIa/4yVgnYEMzvUpI5ILQjHyXlWKvBeSARoO0LjxwXWYjvUXNO9TVRS7kvBvBTDN5UTO9Bvdyus9mxZkQPVds1EuzOnryRTn7AjYRc3uCgKasw7wutpyp2btKnvyROEbwqsELrRKAmGKXVKHVKWFLYTDFW6mDqAe5W4SuBqDYe9qcVnDiPQKhoTDpEyK7vwn/wAQl4XTj0xy7djTkfUqBkGQSDvCs+ryP5ivKiN7nvCq4Gaj8o2nimDnOOpceZJS65Bk7u96Zz4Llzt3pvj0hhPFNbKOy3VKi5NLA+Wwph1JwK41pOo0RDlWRwVJCPGeiuYBC6+mvCmjZIFiiGkHTJEGnuUY3o2aNSljGeRGhS6pkYOvJNQfBRtFlxj7Q0PuTlLRYHcVIO3ldczYciqzTjQqyWQN66q+uXkck4BvKg6j8fqu4wOe7d+6kK44eaQ7Uuo7z5q6z2LEeG3PyClRph54bTKPpRoMgEUOOo7BkFEURvVwAUsPJRpQcUZO1WikBqrg2BPgoGiTtQaLWKeBS6ojauhpQHRT4Bd6pSY3grjSjNAUvorjacKZeoFyDYzpQ3/EO5N/KlQTbpQPnz91voUqXRj0xy7Sd9H7p/MVFTfo37p/OVBVOip1cbcnZjZ6FMur4jxQFys+bedzm+YP7IsiVyfJ9m+HSzqxvHimtjpgNHHNJWDNaGlBAI0hLHk8kSxdwg/AVzaSl1Q3K9JDNp8V5zdyK6ngF7qwEaAIRvXjG0oh9MbvJdYBoQOCNDYVxA3KTag3hFOY3cPBRbSG5HiWw1ppB4ke0PNK3uOnuTxtMA/HgvWqxBwloE7ctVUg2zxqleRppjcPBeVeJbZ+mc1YF5eWaziyD5ruC5TcuLyi9nFtMqU5heXkBbUKlTPquryaVoOa8w9oLy8mF7dfBXu9leXkAM9QcF1eSNjOlH8f8LfelIXl5dOHTHLtOpo37p/MVBeXlUS0Vw/wavNqtXl5cvyfZ04dJJ3d38Md/quLynAZD6f6K1dXloh0rwGS8vICqoF4BeXkyceMyq3ry8gIBXUF5eTFDWhgxHIfAXl5eWiX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data:image/jpeg;base64,/9j/4AAQSkZJRgABAQAAAQABAAD/2wCEAAkGBhQSERUUEhQVFBQWFRQUFBQYFRUVFBcXFxQVFBQUFRQXHCYeFxkjGRQUHy8gIycpLCwsFR4xNTAqNSYrLCkBCQoKDgwOGg8PFykcHBwsKSkpKSkpLCksKSkpKSksLCkpLCwsKSwpLCwpKSwsLCkpKSkpLCwpLCwpKSksLCk1LP/AABEIAMIBAwMBIgACEQEDEQH/xAAbAAACAwEBAQAAAAAAAAAAAAAEBQIDBgEAB//EAEYQAAEDAQUEBwMKAwcFAQEAAAEAAhEDBAUSITFBUWFxBhMigZGhsTLB8BQjQlJicoKy0eEzksIHFSQlNXPxU2Ois9LDNP/EABgBAAMBAQAAAAAAAAAAAAAAAAABAgME/8QAJBEBAQACAgICAwADAQAAAAAAAAECESExEkEDMiJCUWGB4RP/2gAMAwEAAhEDEQA/APklOtGoCIpNbq2BwIkfsmV69Da9EEluJuwt154T2vJJC0jgsdy9NTFtQfSGHj9HxV9JuSW07YRrmERRrD6Jw8NR4bO5TYYwoimPY5pe+v2m4hGZz2aHamFN3s81JlFRvzh+9719Luu6LP8AIab6rnNLjW7UgNxNd2MzpIBbu13L5rW/iH73vX0ew260GwCn1IfQaS/HGbMTy05jSTIzzW86ZUkY1uIRMTM5O7M5wNCdm5aK4b7o2a1te2DTFN4LXSIMEDM6k8AAJIyGi1tlrBjmsoy0gkghxcwNObm59jPacigDb29Y1xaQWyHiQ505zmQROZ1S6JuqdTri6ozDhyAzEDtj2ZjsjLUbUyvGx9VTdSc6XnC6BENM4TiI0yOQ4rH2a8bQ6mML3GgOywYQO1m7CIz0bw8E5d0ia+zinTBIc9jnPPtGAdZHLwSs1ycuzB14EOZ2iSzrXOyLDJdAIIE+xB25L153hSeQGNDRILpaJJwxIMT+6WVKxc972tDJEAYiY7IEgk6mD4rzbvqOIMHNwzzgkiNTtU229HpiKbsz8b1ZiQwdBI+NqsDl0zpnS3o875s8x6JsHJLcLuwe70TTFkgGN3fdDu3S1jLN29FVanYpZU9K+Wo0OmXiudHbvbUa4uJGFzHCAD7IcRqRGqctupmQc58NxBsNbJDtru1kY3SuP5Ps2xvBHY3ltRxbgON1AECch1WwQiBbKmGcLPYafpa44OzSEzF2sY6WOcfZBxBoyaCBEE7yrPk+XdHmoMr694JybrVH0tgluxOrGCWs3kN9EO6z5a7T5hL76v8AFnpYQZeRHuR3wKvv++20mdWwyTAcd5mI5eqxNTE55J2xJ8VRTtT6tRpcci4euxW3zaXNeGU9cOZ2DMrWTSE6lYMIAzdGQQ1qspIlxlxnkMtFXQlucy7a7aibOS45mcj6I3yrx1AF1Mh8feRds1+NwStsi0Og7/QIupX2e0d36nYnl2Mek7N22btCP0UaTu12RMZTsHeoUWRT7Z0wiBp371Y22yclKhpYfrHuAheQjqp3ryQfTbwtwaCatIZAmZBj4PqvnlvaypUc7KCTwjhOpK31qv3C3t0nQcs4g5nLjksR0kcxzusoCBoW6ZnaBs0z5qPbnLKlxAzhcG9mQHHU7QCB6gIO3XLWpQXsc0HMOjsn8QyTa6KoYZc3EYyadAcgDHxqt7YHVHUwXkAH6GERhjTPatJlYvb5Gy0uHFGWe1DswcOemzXyX0C9uiFmqgnD1bszLMh3t09Fib16POoFpBxNxaxBHMJ7lUBqmXk8V9MuO8bRTsFEA0jRqPqBrHCXFwe4c8iyctMl8wGRX1TovYXV7uZ1bQ+rSc9zZAcQA6o7CGnKXF4M/ZO7Lq+LGVj8mWo2Vhtrw14IoNZgNSoaTZeQQYOYcJ0y3EZrDdJLtoUrbRD+y19PG+XNxS7Ee0YIb4aZ5J42w3w6k0OimxjmscG4A4sENLsJOkDZExks30us7fltJrqjHtc0iWQ1gdicM3OcZ7WbnEka6wtc5NcT2xwyu9Wmlg6R2WzOe5tOtRJLQ5pDX0iCwFzQ5rjhJHaGW3TLKuxdKWGnYmDC9rTWDqYEP7ILKZJ00c0iVkLOxjXupVnuOE5MDmlhe0w0OnQagkbNEDf93Gz1iwOb7DKnZdIAeAQMWROUeKjyutqmPPbX2fpQajhgEvqPMBrRGZgBvmo2zprUpPcx5c1zXEFmWTmnPKcsws3Tvi09WyixwwUyKjMIaHNcMQHaAmZJ3pVa67i8l5lxOcwc9pPmsspNcNZv2aNqSSd/7q4FC0R6D3q+VUFLbjPYPd6JnKU3Ieye70TOUwPu+/vk7SIPag+GW7iu1OnRGw+X/wApRaYgTuS+s0cVz5SbaycNC/p+fqu8R/8AKvHTcwMjqd2wxuWOp0g5wG8wm19Mwlg0GAQEvGBprF0q60GQcj7uAS+0Xcyq8ucXknU5+GmQS/o99LmE9CcmiAi7qYIjEIIzz2dysr2Om4gnEMoyB/RFLhARowP92Ut7vjuXKdhY1xLS72SIOnojoXg3XkjQtI/7oYaheXOEzMemi7Uu1gyaSPjkmoYjLNdwObvBGQjJV7uOGG4nEublEnbuTa6ehVV8F8Uxxzd/KPfC2VKi1jBhaBpnt03oik9Rs9lLOhtCM8ZO/EBPdC8m5leQW6BtV5PYzFUY14ImMJa4TsLXTCyt+Gg+m51EYXTi1IgQNm0rZPr4cjSMZDYQBy3cllb9slFwLqWRw4QwAATnGWslQyZu5qjhVhsEyAZyne0HZOkr6DYbYSIGYGUEwRGuUbOC+d3TZAXdskARkAS45wRw0Oq2l2Na0DE/C4SC3Fpz3HlvVVR3WqZHkfRZu8xiafjYnlWpkeR9EjtJy+NyjLteLEv1W46L3vbKNECgwlheXYmtDn5TiwzlAl+u87ssRV9orUXLetqp03CgQGAnFOGO0BMh2R79668MvH/jPPHbTWK9rVa62GripURLqjnucThg9nDIiZ0aATvSLpjbab6lIUMm06RaTGrnFxfAOYEk5ahCWTpZWpuL5xvIc0FxOFocIJY1pEHIeG1AkCaYHac6MQM6nYdqeXy7x1EYfFrLdDMtOEOY6HNccxAnWcnDPVQw4qpEk9kDtZnIYWjuEeCLdYMRLQADrGh5QiuhF39ZeFNr9hGIHgZWctt5a6npqbv6OWeyUxWtjnBzhibRbGKDoXucCGTuAJ4hH0umFnDSaVhc+mMi93X1W8iZw9yTXyTary6t57AcSeAEucf5QB3pFbrwfaXlxcWUgcNKm3JrWjIQE/I9HF7dOLK+Ys9OnwFOPWVn6dtbUktECdFnq1MucRuPvTSwswthaTf9TULp7IP4fMSm93XpZh/GxGDoDHmkVidkeTfyhBVWQ6UXoo+m3f0hsMdmyF8anrKxjnAgIylRu22HCGmz1NBiIdTnYHEBr2c8xwWP6LvqPxdXXfRIw+zt11ghNbXe1Qk0rXhqVA0voWmIqHDm6m92rmloIgzBgjjHl62vgfU6G0aVbA+mWva4SMbjG0EGYIIzB2hX3t0boOc2WnJv1nJrbLTjo2Osc3RUs7ztcKfapk8YyQlrtUvAOsSN0buayy4phLs6OUWzDTnH0iuUbG0ve0jITGf2gAmdgOqCs/8AFfzd6py8EHtlla05eqF6oI62ZkobCnKag0Qo9XE8kQWqJbkUyDMam7AllNuabQpyOL6p7I7vRSpPVVpPZHMei5ScoAvGvKjGuIAl9QaEhIb3uhtRss1JJLhGUGZ5ynL6YzyBnVB1KI+jA2iDGyPTYlUMBRLm1IZOZcMW3f8AH7rR3dYXtBx4WDeMjlpzEDwKXW6WVakgtPYM8JgO4DslNaLKmAObD3zmXZCIMkZ7480dkMbRw6OJERBM94KW1Tl8blRR6Tk4g9rR7AGEDUnPbpCscfVTlNNMWRtPtFNWWpzBAMZj0CVWv2z8bEdbnQ+PstM/hC2y6L2rq2iTulcp6TO0dyrawTnMI2vXplsU6eEiCTiLp0EQdFCoOIBYdS4T2p1bsy3pj/Z82LyZtyCBN4giTTaATOGToRplHNGdA6n+aN2ezl+JVhfyIcwxeNp4UbR5UisvQr4WgcFp7UIvG1f7Vo/9RWQbsRl0J2qbTz+N5VxGUKuc1MLonTOhbu0M7h6K6tZpVVh9zfRGJgV0asdftmh1cDBjxuLYkkAhH9IaNYdU6r1cB8AtJJ7QO8adlW9EbRhxty7RpzI2An9UT0uqSyltHWiDnlkeyNkcFzb/ADEt3o+62LBZSdloJ8abUrtV4TWGUbI/mCNqH/LbP/v/AP5tWVv21FjmluRg+Tyln22nTVMtRaOyYz9yy1nvysK9WXZAu+iNr43cUDU6R1gwQ4e19UbkJY65L6snNzXeOIFPXCTsXxVdVaC7IvAOTdPBRv696lOqGsIAwg6A6k/olt3VMVan98Fd6VO/xH4G+pTh1E9JK/1h/KExuK9qlVzg8ggNnQDOQszVB8/cnPRP2qn3f6gq0lfSvOsazmhzcIc4DsjQGE7/ALxqbx4BZywma7+b/wAydErLO8nOjwVi5gJ3+5WU3IemfmxzPoFYwpBdiXFXK6mBpKCtJjacjpH6IolJ78vAUW4tHExzG6dimopVaHzXh30muBka6EAiOJRNlJqU4LnbCCDBzG/nKUvvwPqU9+IzxBERPerWX0ymS3c48RBOs96WqILN1nbVqEbi4weBC4fei6NoDwHN0KD2d6VaRlrc3tlE3lTJePuM/KEHej/nD8bSjLVXzafsM/KFvz4o9q6FnJMacTkPFFC7i0TiaSQchJIzynKJyQzaikKuceahRpYblq1GgsGKWkjXZrl3FGdC2lt50w7WWT/OEBdV+VKBOGDIjOcuIghF9FK03jTdp7M6kTiG9XhrfBcndub/AJpaB9iv/wCsrFgwByW5vNv+b1hvbV86axFIucBAcYGwEoym4PagnNWNKrfrnrnO/VSBW86RVFkGf4WflCLCGouz/BT04MaPFXymGu6E9H6tdlR9JpfgNMFoicw8zBOmUd6p6W2WpTFNtRjqZFUSHAjODwg5blqP7G+uLbR1Jgg0CQYwES/EHZF04ZiNuqP/ALZaI6ig8uBebQA4CI9h3es7jN7LXJDX/wBNs3+9/Q1ZDpK32fxfmK2bQTYLKBr14j+RqyPTaqQ6DkYbw3rLLuNvTN1WksAA+kT5BTDXNfJHv3Sl5rlXV65ByO1Xyz2cXN/HaPtfuu9J87Qfut96eXRVL6THQ2S0SdsjI7OC5eNubTPbwydNSfRJbHuzTzooM6nIeq4/pENlMfHcuC/nYXEYW8hxCLUoXUZrO/H+ZOXJfcd6uc92Y9k7BvCdPvE/ACyzvKp0YU/4beblJpVHymdTKkyuEtlteCvKPWBcTG0LDfbKphpE6+cfHNLOmNAupSASBrySOje1Vnsvw8g0egXq171X+08uHENPuUruBJZm/Oa+znqIyVtrs5LnEkRnGY3wmPWnh/K39Fz5Ud4/lb+ivz5T/wCdMOjj4pwe7Of+Fe+0NGpHtbwkNotbjliPKYHgFGnTdEhp1GxKzfKpNBL3MVT3+pVtSpIZ9xvvVN7g9Znl/wAlWus2JtMyfYGziVt+rP2k16sJ0VIsfErpsvEqOF6q0VM026JVf8cz8Pqk9lsnaHtGN2qd9H7LhtjXzqdNT49yeOtjTV3x/rLxvDvNixllvMMZEMmNSXg788K2l9f61zb6hfM7SM1rjJtjnBFV8unfJ2xmZyldBVR2fG5TBVmpsnuH7IuUHZTn3BEygNB0arVabXPpvc0YqbHAOIkkPcJAOeTSuX3fT6xYx7nOw1RIJnMSJmUNdVGo6i7qy4jrGBzA3FJ6uqQ4kCRADsuJ3IOrTIqNnXrACM/QhYX7DXLfOrBl32Vx0FYE/wAjVmukFuD3kFtItgatJJ4ynd7H/KbP/uf0t3rIvaXuIgnLcM9iWSqCtdjY8RDGH7DI2aHtaJPaBn3laM2B86H4G4BRd0YdrrOfska56pTPXY1/DS5bWwU2NxCQ0AyQOaT9Ka01BByDdZ4qyhdL2HQj8JQ9tu8k5z3iEpnF+FJ+tIUhUOA8wr33fxVNajgbGswtJZU3Gwz6Lntv34P6gnzzpzCzvRx0OedcgPMFPnVQdsZ7Vh8n2VjODLZ3JLYrWevdmY+P38Eww5ak8v8AlLLTZz2g1p2HTZtzG1KFY0BtC8ldGkQ0e0fjmvILQ43fw9EPXs4b/wA/ovPtk6yUNXtCXi08nSQFB1UbkI61KAr8E/E/Mdi5LuPI9yBFdd67Io8T8gF/SXjl7/3V9mb80zLOPeUFelUkt5H4Kc3PSDqTZnb6rXX4Mv2cpWRx0CYULn2nwn1V9IxoPciWVOHmo0vakXcNgA5KdGx4KtN32gNeBV85ahQf7TD9sehRjOS2aX9/rNPixvosDaLtJaHNMn6vDgt/0i/1agd7GehSe6bK11MFzQYLhxycVv5eLOzbGFdBV96MArPAEAOcANmqGBWkSjSGf4WflCIlD09fwt9ArpTgaronUc2z1nNdhipRHPsVhy0J8UmtLXdcC7bV479dyfdCaD30Kwa2QH0S4zEdmoBl3lD39QwvpCIPW5+C5rfzXJNG99VIuigTlFT+lqT3XZgAXuMF2mkxx4mBktLTE2KyA/8AW/oCkbI36o5wE86rWyenaRMHuOcHw0Tim0ECNw3qbaQ0LR4BcYC3TTd+iztVJpZ8nBEEeSDtN2DcORCOZVlQe87lBkj7sp/VAP3QgrddVMjOm08h7loqjZ3JPeoLCNfiVePZZXhRdV1UYMNGukQUx/uln1R4Ia76stMgaoxtQ/GaL2J0466mEae5AuuFs5OOeyfQq622rKJHdmf2S8Wh20k/GRSMb/cI3u/mH6LiB+Xu3leSAPH8fGaqqnLT49698cVVVKtkEc0lea3ivPcu0geCZpshSFKdB3q6lZ2jMmT5K01BsI8k9HsN8haMyJPkiW1MgAqalQb1wVBvVaLYxtU71a2sd6AbWUxXRoGDax3q9pzbP1m9yW06yvZaSXMGUYhz1S9m03SM/wCZWU76bEpu18U43Of+Ypp0lP8AjbEd7As9RrYcQ+2/8xVZJ9kN6n55/wB93qhVbeLpquP2iqVpOk1Gkc/wjyVxQ1A+nvV5VE1/Qe0ltOtmRPV/1Km+quKpT/3D6JbcVpwtfxw+9dfWxVWfecf/ABKwv2XOmyrVcNhsxOyt/QFMVQdPVC3qCbBQA16w/lCX0qsADcIU5TlR5i4+aDtFUt0cSOZyQgtGpVDbXMpSHsUbSdZPif1UDaT9Y+JS+paIVZtSfiNmXyg/WPKT+qrr1XOHt9x7SX/KgufKuKfiNpurvbrA4gCF1t4u+sPALzLUOHiuVGMdtg79nepuNOZT+JPtJI4cAEO6oTrMBce0jQg8v0lQFeP3U6p7iUnivLvyo/VHjHkvI0S093gh61TYBPcI8VaaJPtabs10sAGwcE9I2Xmz55+GitAUqjgoNcrJaXFVlWMMqDiTogBqgUAFe6mVwUVQUwrqbOStp2VEMs43JU1Ap8lbZ2Q9v3m+oV7aQ3KQbmMohzfzBKG0HSd3z9idwIWbtFL5yoP+4/8AMU+6YzgszwJLA4+BbPkuULq+Ug1aJDsUOcNrTGcgZgcdFd5T0wlvHbPMqqUVfVEsrvaYkO2EEabxkhFc6RVdn/X1RCHofr6q+VQF2E5HuRVnbNVn4z4MchrvpF0hoJ00BPonV2XY7E97gWtp03zIjtOYQG89sLD9mn6n94j/AAVnH/cP5AlGEpxen/8ANZwf+qfyhAliWRhiwwqGUiAjpUApAA0yVQ+kRsTCoqw6VUIBgO7yXu5FPEKKolbJ3K5hXGlX03IDrXbwuPsgOf8AyrA9Wtcdnqloi51gM6+JMryadfwK6jSvKllSqBoTPn6KhwJ1J8PepNynP0lcPPuUkHeOK6xScFyeSD07i4+S9iO/yXATvXiUw4Z4KdKk45nTZxUrPQJzOnqi+t4BFp6VtYeCsDXcPNWNq8AphsqdmHLjwXXEwdJ/TNWupheDAnsaO7yaallp1G54HweT2yPMLP07E5ri6m51N2vZO1PbgvoUMTKrOsoPGFzdwmdmYIOYI0TUi7nDs2jCDsfSJdyLqdVoPOFet8ypvD5Zbnvq1ziJe9xzJzJMDU8ly2WN1MgPEEiRnOS+gW6z3XQ+c67G7c1gbs3ue4rA3xeYrVS5ohoyaOC0ibAVL3e9FMoEgmDA1MZDvQrTpy9603RYtqUzTxhrpORyBB4p74TpPotf3yZtQCkKhdh1e9oEA6hrgHa7QUReN/VbRDCGsZMCnTaGtzO4fBTW7f7O3wcLg8GNKlA+tRp8kxo9EqdmIqWiowYc20w9j3E73YCWtHes75W/4XNf7BdIjho0G7cbj5AJf153Ll93mK1UEDsMybs25lT1z3rO3ldiHWcFX1me33IlVVCEEpqSqy4jQK/rAuBnFMKS+RoqHEjYizTAzkqzqA4R4aJyjQAOPxCtE/ELlVhaYI+N6rgpkIa/4yVgnYEMzvUpI5ILQjHyXlWKvBeSARoO0LjxwXWYjvUXNO9TVRS7kvBvBTDN5UTO9Bvdyus9mxZkQPVds1EuzOnryRTn7AjYRc3uCgKasw7wutpyp2btKnvyROEbwqsELrRKAmGKXVKHVKWFLYTDFW6mDqAe5W4SuBqDYe9qcVnDiPQKhoTDpEyK7vwn/wAQl4XTj0xy7djTkfUqBkGQSDvCs+ryP5ivKiN7nvCq4Gaj8o2nimDnOOpceZJS65Bk7u96Zz4Llzt3pvj0hhPFNbKOy3VKi5NLA+Wwph1JwK41pOo0RDlWRwVJCPGeiuYBC6+mvCmjZIFiiGkHTJEGnuUY3o2aNSljGeRGhS6pkYOvJNQfBRtFlxj7Q0PuTlLRYHcVIO3ldczYciqzTjQqyWQN66q+uXkck4BvKg6j8fqu4wOe7d+6kK44eaQ7Uuo7z5q6z2LEeG3PyClRph54bTKPpRoMgEUOOo7BkFEURvVwAUsPJRpQcUZO1WikBqrg2BPgoGiTtQaLWKeBS6ojauhpQHRT4Bd6pSY3grjSjNAUvorjacKZeoFyDYzpQ3/EO5N/KlQTbpQPnz91voUqXRj0xy7Sd9H7p/MVFTfo37p/OVBVOip1cbcnZjZ6FMur4jxQFys+bedzm+YP7IsiVyfJ9m+HSzqxvHimtjpgNHHNJWDNaGlBAI0hLHk8kSxdwg/AVzaSl1Q3K9JDNp8V5zdyK6ngF7qwEaAIRvXjG0oh9MbvJdYBoQOCNDYVxA3KTag3hFOY3cPBRbSG5HiWw1ppB4ke0PNK3uOnuTxtMA/HgvWqxBwloE7ctVUg2zxqleRppjcPBeVeJbZ+mc1YF5eWaziyD5ruC5TcuLyi9nFtMqU5heXkBbUKlTPquryaVoOa8w9oLy8mF7dfBXu9leXkAM9QcF1eSNjOlH8f8LfelIXl5dOHTHLtOpo37p/MVBeXlUS0Vw/wavNqtXl5cvyfZ04dJJ3d38Md/quLynAZD6f6K1dXloh0rwGS8vICqoF4BeXkyceMyq3ry8gIBXUF5eTFDWhgxHIfAXl5eWiX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33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Cognitive biases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One type of Cognitive Bias is </a:t>
            </a:r>
            <a:r>
              <a:rPr lang="en-US" b="1" dirty="0" smtClean="0"/>
              <a:t>Confirmation </a:t>
            </a:r>
            <a:r>
              <a:rPr lang="en-US" b="1" dirty="0"/>
              <a:t>Bias </a:t>
            </a:r>
            <a:endParaRPr lang="en-US" b="1" dirty="0" smtClean="0"/>
          </a:p>
          <a:p>
            <a:endParaRPr lang="en-US" dirty="0"/>
          </a:p>
          <a:p>
            <a:r>
              <a:rPr lang="en-US" dirty="0" smtClean="0"/>
              <a:t>People </a:t>
            </a:r>
            <a:r>
              <a:rPr lang="en-US" dirty="0"/>
              <a:t>are drawn to information that aligns with what they already believe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 games, people are more likely to notice events that confirm their preconceived notions about characters, events, or occurrences.  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AutoShape 2" descr="data:image/jpeg;base64,/9j/4AAQSkZJRgABAQAAAQABAAD/2wCEAAkGBhQSERUUEhQVFBQWFRQUFBQYFRUVFBcXFxQVFBQUFRQXHCYeFxkjGRQUHy8gIycpLCwsFR4xNTAqNSYrLCkBCQoKDgwOGg8PFykcHBwsKSkpKSkpLCksKSkpKSksLCkpLCwsKSwpLCwpKSwsLCkpKSkpLCwpLCwpKSksLCk1LP/AABEIAMIBAwMBIgACEQEDEQH/xAAbAAACAwEBAQAAAAAAAAAAAAAEBQIDBgEAB//EAEYQAAEDAQUEBwMKAwcFAQEAAAEAAhEDBAUSITFBUWFxBhMigZGhsTLB8BQjQlJicoKy0eEzksIHFSQlNXPxU2Ois9LDNP/EABgBAAMBAQAAAAAAAAAAAAAAAAABAgME/8QAJBEBAQACAgICAwADAQAAAAAAAAECESExEkEDMiJCUWGB4RP/2gAMAwEAAhEDEQA/APklOtGoCIpNbq2BwIkfsmV69Da9EEluJuwt154T2vJJC0jgsdy9NTFtQfSGHj9HxV9JuSW07YRrmERRrD6Jw8NR4bO5TYYwoimPY5pe+v2m4hGZz2aHamFN3s81JlFRvzh+9719Luu6LP8AIab6rnNLjW7UgNxNd2MzpIBbu13L5rW/iH73vX0ew260GwCn1IfQaS/HGbMTy05jSTIzzW86ZUkY1uIRMTM5O7M5wNCdm5aK4b7o2a1te2DTFN4LXSIMEDM6k8AAJIyGi1tlrBjmsoy0gkghxcwNObm59jPacigDb29Y1xaQWyHiQ505zmQROZ1S6JuqdTri6ozDhyAzEDtj2ZjsjLUbUyvGx9VTdSc6XnC6BENM4TiI0yOQ4rH2a8bQ6mML3GgOywYQO1m7CIz0bw8E5d0ia+zinTBIc9jnPPtGAdZHLwSs1ycuzB14EOZ2iSzrXOyLDJdAIIE+xB25L153hSeQGNDRILpaJJwxIMT+6WVKxc972tDJEAYiY7IEgk6mD4rzbvqOIMHNwzzgkiNTtU229HpiKbsz8b1ZiQwdBI+NqsDl0zpnS3o875s8x6JsHJLcLuwe70TTFkgGN3fdDu3S1jLN29FVanYpZU9K+Wo0OmXiudHbvbUa4uJGFzHCAD7IcRqRGqctupmQc58NxBsNbJDtru1kY3SuP5Ps2xvBHY3ltRxbgON1AECch1WwQiBbKmGcLPYafpa44OzSEzF2sY6WOcfZBxBoyaCBEE7yrPk+XdHmoMr694JybrVH0tgluxOrGCWs3kN9EO6z5a7T5hL76v8AFnpYQZeRHuR3wKvv++20mdWwyTAcd5mI5eqxNTE55J2xJ8VRTtT6tRpcci4euxW3zaXNeGU9cOZ2DMrWTSE6lYMIAzdGQQ1qspIlxlxnkMtFXQlucy7a7aibOS45mcj6I3yrx1AF1Mh8feRds1+NwStsi0Og7/QIupX2e0d36nYnl2Mek7N22btCP0UaTu12RMZTsHeoUWRT7Z0wiBp371Y22yclKhpYfrHuAheQjqp3ryQfTbwtwaCatIZAmZBj4PqvnlvaypUc7KCTwjhOpK31qv3C3t0nQcs4g5nLjksR0kcxzusoCBoW6ZnaBs0z5qPbnLKlxAzhcG9mQHHU7QCB6gIO3XLWpQXsc0HMOjsn8QyTa6KoYZc3EYyadAcgDHxqt7YHVHUwXkAH6GERhjTPatJlYvb5Gy0uHFGWe1DswcOemzXyX0C9uiFmqgnD1bszLMh3t09Fib16POoFpBxNxaxBHMJ7lUBqmXk8V9MuO8bRTsFEA0jRqPqBrHCXFwe4c8iyctMl8wGRX1TovYXV7uZ1bQ+rSc9zZAcQA6o7CGnKXF4M/ZO7Lq+LGVj8mWo2Vhtrw14IoNZgNSoaTZeQQYOYcJ0y3EZrDdJLtoUrbRD+y19PG+XNxS7Ee0YIb4aZ5J42w3w6k0OimxjmscG4A4sENLsJOkDZExks30us7fltJrqjHtc0iWQ1gdicM3OcZ7WbnEka6wtc5NcT2xwyu9Wmlg6R2WzOe5tOtRJLQ5pDX0iCwFzQ5rjhJHaGW3TLKuxdKWGnYmDC9rTWDqYEP7ILKZJ00c0iVkLOxjXupVnuOE5MDmlhe0w0OnQagkbNEDf93Gz1iwOb7DKnZdIAeAQMWROUeKjyutqmPPbX2fpQajhgEvqPMBrRGZgBvmo2zprUpPcx5c1zXEFmWTmnPKcsws3Tvi09WyixwwUyKjMIaHNcMQHaAmZJ3pVa67i8l5lxOcwc9pPmsspNcNZv2aNqSSd/7q4FC0R6D3q+VUFLbjPYPd6JnKU3Ieye70TOUwPu+/vk7SIPag+GW7iu1OnRGw+X/wApRaYgTuS+s0cVz5SbaycNC/p+fqu8R/8AKvHTcwMjqd2wxuWOp0g5wG8wm19Mwlg0GAQEvGBprF0q60GQcj7uAS+0Xcyq8ucXknU5+GmQS/o99LmE9CcmiAi7qYIjEIIzz2dysr2Om4gnEMoyB/RFLhARowP92Ut7vjuXKdhY1xLS72SIOnojoXg3XkjQtI/7oYaheXOEzMemi7Uu1gyaSPjkmoYjLNdwObvBGQjJV7uOGG4nEublEnbuTa6ehVV8F8Uxxzd/KPfC2VKi1jBhaBpnt03oik9Rs9lLOhtCM8ZO/EBPdC8m5leQW6BtV5PYzFUY14ImMJa4TsLXTCyt+Gg+m51EYXTi1IgQNm0rZPr4cjSMZDYQBy3cllb9slFwLqWRw4QwAATnGWslQyZu5qjhVhsEyAZyne0HZOkr6DYbYSIGYGUEwRGuUbOC+d3TZAXdskARkAS45wRw0Oq2l2Na0DE/C4SC3Fpz3HlvVVR3WqZHkfRZu8xiafjYnlWpkeR9EjtJy+NyjLteLEv1W46L3vbKNECgwlheXYmtDn5TiwzlAl+u87ssRV9orUXLetqp03CgQGAnFOGO0BMh2R79668MvH/jPPHbTWK9rVa62GripURLqjnucThg9nDIiZ0aATvSLpjbab6lIUMm06RaTGrnFxfAOYEk5ahCWTpZWpuL5xvIc0FxOFocIJY1pEHIeG1AkCaYHac6MQM6nYdqeXy7x1EYfFrLdDMtOEOY6HNccxAnWcnDPVQw4qpEk9kDtZnIYWjuEeCLdYMRLQADrGh5QiuhF39ZeFNr9hGIHgZWctt5a6npqbv6OWeyUxWtjnBzhibRbGKDoXucCGTuAJ4hH0umFnDSaVhc+mMi93X1W8iZw9yTXyTary6t57AcSeAEucf5QB3pFbrwfaXlxcWUgcNKm3JrWjIQE/I9HF7dOLK+Ys9OnwFOPWVn6dtbUktECdFnq1MucRuPvTSwswthaTf9TULp7IP4fMSm93XpZh/GxGDoDHmkVidkeTfyhBVWQ6UXoo+m3f0hsMdmyF8anrKxjnAgIylRu22HCGmz1NBiIdTnYHEBr2c8xwWP6LvqPxdXXfRIw+zt11ghNbXe1Qk0rXhqVA0voWmIqHDm6m92rmloIgzBgjjHl62vgfU6G0aVbA+mWva4SMbjG0EGYIIzB2hX3t0boOc2WnJv1nJrbLTjo2Osc3RUs7ztcKfapk8YyQlrtUvAOsSN0buayy4phLs6OUWzDTnH0iuUbG0ve0jITGf2gAmdgOqCs/8AFfzd6py8EHtlla05eqF6oI62ZkobCnKag0Qo9XE8kQWqJbkUyDMam7AllNuabQpyOL6p7I7vRSpPVVpPZHMei5ScoAvGvKjGuIAl9QaEhIb3uhtRss1JJLhGUGZ5ynL6YzyBnVB1KI+jA2iDGyPTYlUMBRLm1IZOZcMW3f8AH7rR3dYXtBx4WDeMjlpzEDwKXW6WVakgtPYM8JgO4DslNaLKmAObD3zmXZCIMkZ7480dkMbRw6OJERBM94KW1Tl8blRR6Tk4g9rR7AGEDUnPbpCscfVTlNNMWRtPtFNWWpzBAMZj0CVWv2z8bEdbnQ+PstM/hC2y6L2rq2iTulcp6TO0dyrawTnMI2vXplsU6eEiCTiLp0EQdFCoOIBYdS4T2p1bsy3pj/Z82LyZtyCBN4giTTaATOGToRplHNGdA6n+aN2ezl+JVhfyIcwxeNp4UbR5UisvQr4WgcFp7UIvG1f7Vo/9RWQbsRl0J2qbTz+N5VxGUKuc1MLonTOhbu0M7h6K6tZpVVh9zfRGJgV0asdftmh1cDBjxuLYkkAhH9IaNYdU6r1cB8AtJJ7QO8adlW9EbRhxty7RpzI2An9UT0uqSyltHWiDnlkeyNkcFzb/ADEt3o+62LBZSdloJ8abUrtV4TWGUbI/mCNqH/LbP/v/AP5tWVv21FjmluRg+Tyln22nTVMtRaOyYz9yy1nvysK9WXZAu+iNr43cUDU6R1gwQ4e19UbkJY65L6snNzXeOIFPXCTsXxVdVaC7IvAOTdPBRv696lOqGsIAwg6A6k/olt3VMVan98Fd6VO/xH4G+pTh1E9JK/1h/KExuK9qlVzg8ggNnQDOQszVB8/cnPRP2qn3f6gq0lfSvOsazmhzcIc4DsjQGE7/ALxqbx4BZywma7+b/wAydErLO8nOjwVi5gJ3+5WU3IemfmxzPoFYwpBdiXFXK6mBpKCtJjacjpH6IolJ78vAUW4tHExzG6dimopVaHzXh30muBka6EAiOJRNlJqU4LnbCCDBzG/nKUvvwPqU9+IzxBERPerWX0ymS3c48RBOs96WqILN1nbVqEbi4weBC4fei6NoDwHN0KD2d6VaRlrc3tlE3lTJePuM/KEHej/nD8bSjLVXzafsM/KFvz4o9q6FnJMacTkPFFC7i0TiaSQchJIzynKJyQzaikKuceahRpYblq1GgsGKWkjXZrl3FGdC2lt50w7WWT/OEBdV+VKBOGDIjOcuIghF9FK03jTdp7M6kTiG9XhrfBcndub/AJpaB9iv/wCsrFgwByW5vNv+b1hvbV86axFIucBAcYGwEoym4PagnNWNKrfrnrnO/VSBW86RVFkGf4WflCLCGouz/BT04MaPFXymGu6E9H6tdlR9JpfgNMFoicw8zBOmUd6p6W2WpTFNtRjqZFUSHAjODwg5blqP7G+uLbR1Jgg0CQYwES/EHZF04ZiNuqP/ALZaI6ig8uBebQA4CI9h3es7jN7LXJDX/wBNs3+9/Q1ZDpK32fxfmK2bQTYLKBr14j+RqyPTaqQ6DkYbw3rLLuNvTN1WksAA+kT5BTDXNfJHv3Sl5rlXV65ByO1Xyz2cXN/HaPtfuu9J87Qfut96eXRVL6THQ2S0SdsjI7OC5eNubTPbwydNSfRJbHuzTzooM6nIeq4/pENlMfHcuC/nYXEYW8hxCLUoXUZrO/H+ZOXJfcd6uc92Y9k7BvCdPvE/ACyzvKp0YU/4beblJpVHymdTKkyuEtlteCvKPWBcTG0LDfbKphpE6+cfHNLOmNAupSASBrySOje1Vnsvw8g0egXq171X+08uHENPuUruBJZm/Oa+znqIyVtrs5LnEkRnGY3wmPWnh/K39Fz5Ud4/lb+ivz5T/wCdMOjj4pwe7Of+Fe+0NGpHtbwkNotbjliPKYHgFGnTdEhp1GxKzfKpNBL3MVT3+pVtSpIZ9xvvVN7g9Znl/wAlWus2JtMyfYGziVt+rP2k16sJ0VIsfErpsvEqOF6q0VM026JVf8cz8Pqk9lsnaHtGN2qd9H7LhtjXzqdNT49yeOtjTV3x/rLxvDvNixllvMMZEMmNSXg788K2l9f61zb6hfM7SM1rjJtjnBFV8unfJ2xmZyldBVR2fG5TBVmpsnuH7IuUHZTn3BEygNB0arVabXPpvc0YqbHAOIkkPcJAOeTSuX3fT6xYx7nOw1RIJnMSJmUNdVGo6i7qy4jrGBzA3FJ6uqQ4kCRADsuJ3IOrTIqNnXrACM/QhYX7DXLfOrBl32Vx0FYE/wAjVmukFuD3kFtItgatJJ4ynd7H/KbP/uf0t3rIvaXuIgnLcM9iWSqCtdjY8RDGH7DI2aHtaJPaBn3laM2B86H4G4BRd0YdrrOfska56pTPXY1/DS5bWwU2NxCQ0AyQOaT9Ka01BByDdZ4qyhdL2HQj8JQ9tu8k5z3iEpnF+FJ+tIUhUOA8wr33fxVNajgbGswtJZU3Gwz6Lntv34P6gnzzpzCzvRx0OedcgPMFPnVQdsZ7Vh8n2VjODLZ3JLYrWevdmY+P38Eww5ak8v8AlLLTZz2g1p2HTZtzG1KFY0BtC8ldGkQ0e0fjmvILQ43fw9EPXs4b/wA/ovPtk6yUNXtCXi08nSQFB1UbkI61KAr8E/E/Mdi5LuPI9yBFdd67Io8T8gF/SXjl7/3V9mb80zLOPeUFelUkt5H4Kc3PSDqTZnb6rXX4Mv2cpWRx0CYULn2nwn1V9IxoPciWVOHmo0vakXcNgA5KdGx4KtN32gNeBV85ahQf7TD9sehRjOS2aX9/rNPixvosDaLtJaHNMn6vDgt/0i/1agd7GehSe6bK11MFzQYLhxycVv5eLOzbGFdBV96MArPAEAOcANmqGBWkSjSGf4WflCIlD09fwt9ArpTgaronUc2z1nNdhipRHPsVhy0J8UmtLXdcC7bV479dyfdCaD30Kwa2QH0S4zEdmoBl3lD39QwvpCIPW5+C5rfzXJNG99VIuigTlFT+lqT3XZgAXuMF2mkxx4mBktLTE2KyA/8AW/oCkbI36o5wE86rWyenaRMHuOcHw0Tim0ECNw3qbaQ0LR4BcYC3TTd+iztVJpZ8nBEEeSDtN2DcORCOZVlQe87lBkj7sp/VAP3QgrddVMjOm08h7loqjZ3JPeoLCNfiVePZZXhRdV1UYMNGukQUx/uln1R4Ia76stMgaoxtQ/GaL2J0466mEae5AuuFs5OOeyfQq622rKJHdmf2S8Wh20k/GRSMb/cI3u/mH6LiB+Xu3leSAPH8fGaqqnLT49698cVVVKtkEc0lea3ivPcu0geCZpshSFKdB3q6lZ2jMmT5K01BsI8k9HsN8haMyJPkiW1MgAqalQb1wVBvVaLYxtU71a2sd6AbWUxXRoGDax3q9pzbP1m9yW06yvZaSXMGUYhz1S9m03SM/wCZWU76bEpu18U43Of+Ypp0lP8AjbEd7As9RrYcQ+2/8xVZJ9kN6n55/wB93qhVbeLpquP2iqVpOk1Gkc/wjyVxQ1A+nvV5VE1/Qe0ltOtmRPV/1Km+quKpT/3D6JbcVpwtfxw+9dfWxVWfecf/ABKwv2XOmyrVcNhsxOyt/QFMVQdPVC3qCbBQA16w/lCX0qsADcIU5TlR5i4+aDtFUt0cSOZyQgtGpVDbXMpSHsUbSdZPif1UDaT9Y+JS+paIVZtSfiNmXyg/WPKT+qrr1XOHt9x7SX/KgufKuKfiNpurvbrA4gCF1t4u+sPALzLUOHiuVGMdtg79nepuNOZT+JPtJI4cAEO6oTrMBce0jQg8v0lQFeP3U6p7iUnivLvyo/VHjHkvI0S093gh61TYBPcI8VaaJPtabs10sAGwcE9I2Xmz55+GitAUqjgoNcrJaXFVlWMMqDiTogBqgUAFe6mVwUVQUwrqbOStp2VEMs43JU1Ap8lbZ2Q9v3m+oV7aQ3KQbmMohzfzBKG0HSd3z9idwIWbtFL5yoP+4/8AMU+6YzgszwJLA4+BbPkuULq+Ug1aJDsUOcNrTGcgZgcdFd5T0wlvHbPMqqUVfVEsrvaYkO2EEabxkhFc6RVdn/X1RCHofr6q+VQF2E5HuRVnbNVn4z4MchrvpF0hoJ00BPonV2XY7E97gWtp03zIjtOYQG89sLD9mn6n94j/AAVnH/cP5AlGEpxen/8ANZwf+qfyhAliWRhiwwqGUiAjpUApAA0yVQ+kRsTCoqw6VUIBgO7yXu5FPEKKolbJ3K5hXGlX03IDrXbwuPsgOf8AyrA9Wtcdnqloi51gM6+JMryadfwK6jSvKllSqBoTPn6KhwJ1J8PepNynP0lcPPuUkHeOK6xScFyeSD07i4+S9iO/yXATvXiUw4Z4KdKk45nTZxUrPQJzOnqi+t4BFp6VtYeCsDXcPNWNq8AphsqdmHLjwXXEwdJ/TNWupheDAnsaO7yaallp1G54HweT2yPMLP07E5ri6m51N2vZO1PbgvoUMTKrOsoPGFzdwmdmYIOYI0TUi7nDs2jCDsfSJdyLqdVoPOFet8ypvD5Zbnvq1ziJe9xzJzJMDU8ly2WN1MgPEEiRnOS+gW6z3XQ+c67G7c1gbs3ue4rA3xeYrVS5ohoyaOC0ibAVL3e9FMoEgmDA1MZDvQrTpy9603RYtqUzTxhrpORyBB4p74TpPotf3yZtQCkKhdh1e9oEA6hrgHa7QUReN/VbRDCGsZMCnTaGtzO4fBTW7f7O3wcLg8GNKlA+tRp8kxo9EqdmIqWiowYc20w9j3E73YCWtHes75W/4XNf7BdIjho0G7cbj5AJf153Ll93mK1UEDsMybs25lT1z3rO3ldiHWcFX1me33IlVVCEEpqSqy4jQK/rAuBnFMKS+RoqHEjYizTAzkqzqA4R4aJyjQAOPxCtE/ELlVhaYI+N6rgpkIa/4yVgnYEMzvUpI5ILQjHyXlWKvBeSARoO0LjxwXWYjvUXNO9TVRS7kvBvBTDN5UTO9Bvdyus9mxZkQPVds1EuzOnryRTn7AjYRc3uCgKasw7wutpyp2btKnvyROEbwqsELrRKAmGKXVKHVKWFLYTDFW6mDqAe5W4SuBqDYe9qcVnDiPQKhoTDpEyK7vwn/wAQl4XTj0xy7djTkfUqBkGQSDvCs+ryP5ivKiN7nvCq4Gaj8o2nimDnOOpceZJS65Bk7u96Zz4Llzt3pvj0hhPFNbKOy3VKi5NLA+Wwph1JwK41pOo0RDlWRwVJCPGeiuYBC6+mvCmjZIFiiGkHTJEGnuUY3o2aNSljGeRGhS6pkYOvJNQfBRtFlxj7Q0PuTlLRYHcVIO3ldczYciqzTjQqyWQN66q+uXkck4BvKg6j8fqu4wOe7d+6kK44eaQ7Uuo7z5q6z2LEeG3PyClRph54bTKPpRoMgEUOOo7BkFEURvVwAUsPJRpQcUZO1WikBqrg2BPgoGiTtQaLWKeBS6ojauhpQHRT4Bd6pSY3grjSjNAUvorjacKZeoFyDYzpQ3/EO5N/KlQTbpQPnz91voUqXRj0xy7Sd9H7p/MVFTfo37p/OVBVOip1cbcnZjZ6FMur4jxQFys+bedzm+YP7IsiVyfJ9m+HSzqxvHimtjpgNHHNJWDNaGlBAI0hLHk8kSxdwg/AVzaSl1Q3K9JDNp8V5zdyK6ngF7qwEaAIRvXjG0oh9MbvJdYBoQOCNDYVxA3KTag3hFOY3cPBRbSG5HiWw1ppB4ke0PNK3uOnuTxtMA/HgvWqxBwloE7ctVUg2zxqleRppjcPBeVeJbZ+mc1YF5eWaziyD5ruC5TcuLyi9nFtMqU5heXkBbUKlTPquryaVoOa8w9oLy8mF7dfBXu9leXkAM9QcF1eSNjOlH8f8LfelIXl5dOHTHLtOpo37p/MVBeXlUS0Vw/wavNqtXl5cvyfZ04dJJ3d38Md/quLynAZD6f6K1dXloh0rwGS8vICqoF4BeXkyceMyq3ry8gIBXUF5eTFDWhgxHIfAXl5eWiX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ta:image/jpeg;base64,/9j/4AAQSkZJRgABAQAAAQABAAD/2wCEAAkGBhQSERUUEhQVFBQWFRQUFBQYFRUVFBcXFxQVFBQUFRQXHCYeFxkjGRQUHy8gIycpLCwsFR4xNTAqNSYrLCkBCQoKDgwOGg8PFykcHBwsKSkpKSkpLCksKSkpKSksLCkpLCwsKSwpLCwpKSwsLCkpKSkpLCwpLCwpKSksLCk1LP/AABEIAMIBAwMBIgACEQEDEQH/xAAbAAACAwEBAQAAAAAAAAAAAAAEBQIDBgEAB//EAEYQAAEDAQUEBwMKAwcFAQEAAAEAAhEDBAUSITFBUWFxBhMigZGhsTLB8BQjQlJicoKy0eEzksIHFSQlNXPxU2Ois9LDNP/EABgBAAMBAQAAAAAAAAAAAAAAAAABAgME/8QAJBEBAQACAgICAwADAQAAAAAAAAECESExEkEDMiJCUWGB4RP/2gAMAwEAAhEDEQA/APklOtGoCIpNbq2BwIkfsmV69Da9EEluJuwt154T2vJJC0jgsdy9NTFtQfSGHj9HxV9JuSW07YRrmERRrD6Jw8NR4bO5TYYwoimPY5pe+v2m4hGZz2aHamFN3s81JlFRvzh+9719Luu6LP8AIab6rnNLjW7UgNxNd2MzpIBbu13L5rW/iH73vX0ew260GwCn1IfQaS/HGbMTy05jSTIzzW86ZUkY1uIRMTM5O7M5wNCdm5aK4b7o2a1te2DTFN4LXSIMEDM6k8AAJIyGi1tlrBjmsoy0gkghxcwNObm59jPacigDb29Y1xaQWyHiQ505zmQROZ1S6JuqdTri6ozDhyAzEDtj2ZjsjLUbUyvGx9VTdSc6XnC6BENM4TiI0yOQ4rH2a8bQ6mML3GgOywYQO1m7CIz0bw8E5d0ia+zinTBIc9jnPPtGAdZHLwSs1ycuzB14EOZ2iSzrXOyLDJdAIIE+xB25L153hSeQGNDRILpaJJwxIMT+6WVKxc972tDJEAYiY7IEgk6mD4rzbvqOIMHNwzzgkiNTtU229HpiKbsz8b1ZiQwdBI+NqsDl0zpnS3o875s8x6JsHJLcLuwe70TTFkgGN3fdDu3S1jLN29FVanYpZU9K+Wo0OmXiudHbvbUa4uJGFzHCAD7IcRqRGqctupmQc58NxBsNbJDtru1kY3SuP5Ps2xvBHY3ltRxbgON1AECch1WwQiBbKmGcLPYafpa44OzSEzF2sY6WOcfZBxBoyaCBEE7yrPk+XdHmoMr694JybrVH0tgluxOrGCWs3kN9EO6z5a7T5hL76v8AFnpYQZeRHuR3wKvv++20mdWwyTAcd5mI5eqxNTE55J2xJ8VRTtT6tRpcci4euxW3zaXNeGU9cOZ2DMrWTSE6lYMIAzdGQQ1qspIlxlxnkMtFXQlucy7a7aibOS45mcj6I3yrx1AF1Mh8feRds1+NwStsi0Og7/QIupX2e0d36nYnl2Mek7N22btCP0UaTu12RMZTsHeoUWRT7Z0wiBp371Y22yclKhpYfrHuAheQjqp3ryQfTbwtwaCatIZAmZBj4PqvnlvaypUc7KCTwjhOpK31qv3C3t0nQcs4g5nLjksR0kcxzusoCBoW6ZnaBs0z5qPbnLKlxAzhcG9mQHHU7QCB6gIO3XLWpQXsc0HMOjsn8QyTa6KoYZc3EYyadAcgDHxqt7YHVHUwXkAH6GERhjTPatJlYvb5Gy0uHFGWe1DswcOemzXyX0C9uiFmqgnD1bszLMh3t09Fib16POoFpBxNxaxBHMJ7lUBqmXk8V9MuO8bRTsFEA0jRqPqBrHCXFwe4c8iyctMl8wGRX1TovYXV7uZ1bQ+rSc9zZAcQA6o7CGnKXF4M/ZO7Lq+LGVj8mWo2Vhtrw14IoNZgNSoaTZeQQYOYcJ0y3EZrDdJLtoUrbRD+y19PG+XNxS7Ee0YIb4aZ5J42w3w6k0OimxjmscG4A4sENLsJOkDZExks30us7fltJrqjHtc0iWQ1gdicM3OcZ7WbnEka6wtc5NcT2xwyu9Wmlg6R2WzOe5tOtRJLQ5pDX0iCwFzQ5rjhJHaGW3TLKuxdKWGnYmDC9rTWDqYEP7ILKZJ00c0iVkLOxjXupVnuOE5MDmlhe0w0OnQagkbNEDf93Gz1iwOb7DKnZdIAeAQMWROUeKjyutqmPPbX2fpQajhgEvqPMBrRGZgBvmo2zprUpPcx5c1zXEFmWTmnPKcsws3Tvi09WyixwwUyKjMIaHNcMQHaAmZJ3pVa67i8l5lxOcwc9pPmsspNcNZv2aNqSSd/7q4FC0R6D3q+VUFLbjPYPd6JnKU3Ieye70TOUwPu+/vk7SIPag+GW7iu1OnRGw+X/wApRaYgTuS+s0cVz5SbaycNC/p+fqu8R/8AKvHTcwMjqd2wxuWOp0g5wG8wm19Mwlg0GAQEvGBprF0q60GQcj7uAS+0Xcyq8ucXknU5+GmQS/o99LmE9CcmiAi7qYIjEIIzz2dysr2Om4gnEMoyB/RFLhARowP92Ut7vjuXKdhY1xLS72SIOnojoXg3XkjQtI/7oYaheXOEzMemi7Uu1gyaSPjkmoYjLNdwObvBGQjJV7uOGG4nEublEnbuTa6ehVV8F8Uxxzd/KPfC2VKi1jBhaBpnt03oik9Rs9lLOhtCM8ZO/EBPdC8m5leQW6BtV5PYzFUY14ImMJa4TsLXTCyt+Gg+m51EYXTi1IgQNm0rZPr4cjSMZDYQBy3cllb9slFwLqWRw4QwAATnGWslQyZu5qjhVhsEyAZyne0HZOkr6DYbYSIGYGUEwRGuUbOC+d3TZAXdskARkAS45wRw0Oq2l2Na0DE/C4SC3Fpz3HlvVVR3WqZHkfRZu8xiafjYnlWpkeR9EjtJy+NyjLteLEv1W46L3vbKNECgwlheXYmtDn5TiwzlAl+u87ssRV9orUXLetqp03CgQGAnFOGO0BMh2R79668MvH/jPPHbTWK9rVa62GripURLqjnucThg9nDIiZ0aATvSLpjbab6lIUMm06RaTGrnFxfAOYEk5ahCWTpZWpuL5xvIc0FxOFocIJY1pEHIeG1AkCaYHac6MQM6nYdqeXy7x1EYfFrLdDMtOEOY6HNccxAnWcnDPVQw4qpEk9kDtZnIYWjuEeCLdYMRLQADrGh5QiuhF39ZeFNr9hGIHgZWctt5a6npqbv6OWeyUxWtjnBzhibRbGKDoXucCGTuAJ4hH0umFnDSaVhc+mMi93X1W8iZw9yTXyTary6t57AcSeAEucf5QB3pFbrwfaXlxcWUgcNKm3JrWjIQE/I9HF7dOLK+Ys9OnwFOPWVn6dtbUktECdFnq1MucRuPvTSwswthaTf9TULp7IP4fMSm93XpZh/GxGDoDHmkVidkeTfyhBVWQ6UXoo+m3f0hsMdmyF8anrKxjnAgIylRu22HCGmz1NBiIdTnYHEBr2c8xwWP6LvqPxdXXfRIw+zt11ghNbXe1Qk0rXhqVA0voWmIqHDm6m92rmloIgzBgjjHl62vgfU6G0aVbA+mWva4SMbjG0EGYIIzB2hX3t0boOc2WnJv1nJrbLTjo2Osc3RUs7ztcKfapk8YyQlrtUvAOsSN0buayy4phLs6OUWzDTnH0iuUbG0ve0jITGf2gAmdgOqCs/8AFfzd6py8EHtlla05eqF6oI62ZkobCnKag0Qo9XE8kQWqJbkUyDMam7AllNuabQpyOL6p7I7vRSpPVVpPZHMei5ScoAvGvKjGuIAl9QaEhIb3uhtRss1JJLhGUGZ5ynL6YzyBnVB1KI+jA2iDGyPTYlUMBRLm1IZOZcMW3f8AH7rR3dYXtBx4WDeMjlpzEDwKXW6WVakgtPYM8JgO4DslNaLKmAObD3zmXZCIMkZ7480dkMbRw6OJERBM94KW1Tl8blRR6Tk4g9rR7AGEDUnPbpCscfVTlNNMWRtPtFNWWpzBAMZj0CVWv2z8bEdbnQ+PstM/hC2y6L2rq2iTulcp6TO0dyrawTnMI2vXplsU6eEiCTiLp0EQdFCoOIBYdS4T2p1bsy3pj/Z82LyZtyCBN4giTTaATOGToRplHNGdA6n+aN2ezl+JVhfyIcwxeNp4UbR5UisvQr4WgcFp7UIvG1f7Vo/9RWQbsRl0J2qbTz+N5VxGUKuc1MLonTOhbu0M7h6K6tZpVVh9zfRGJgV0asdftmh1cDBjxuLYkkAhH9IaNYdU6r1cB8AtJJ7QO8adlW9EbRhxty7RpzI2An9UT0uqSyltHWiDnlkeyNkcFzb/ADEt3o+62LBZSdloJ8abUrtV4TWGUbI/mCNqH/LbP/v/AP5tWVv21FjmluRg+Tyln22nTVMtRaOyYz9yy1nvysK9WXZAu+iNr43cUDU6R1gwQ4e19UbkJY65L6snNzXeOIFPXCTsXxVdVaC7IvAOTdPBRv696lOqGsIAwg6A6k/olt3VMVan98Fd6VO/xH4G+pTh1E9JK/1h/KExuK9qlVzg8ggNnQDOQszVB8/cnPRP2qn3f6gq0lfSvOsazmhzcIc4DsjQGE7/ALxqbx4BZywma7+b/wAydErLO8nOjwVi5gJ3+5WU3IemfmxzPoFYwpBdiXFXK6mBpKCtJjacjpH6IolJ78vAUW4tHExzG6dimopVaHzXh30muBka6EAiOJRNlJqU4LnbCCDBzG/nKUvvwPqU9+IzxBERPerWX0ymS3c48RBOs96WqILN1nbVqEbi4weBC4fei6NoDwHN0KD2d6VaRlrc3tlE3lTJePuM/KEHej/nD8bSjLVXzafsM/KFvz4o9q6FnJMacTkPFFC7i0TiaSQchJIzynKJyQzaikKuceahRpYblq1GgsGKWkjXZrl3FGdC2lt50w7WWT/OEBdV+VKBOGDIjOcuIghF9FK03jTdp7M6kTiG9XhrfBcndub/AJpaB9iv/wCsrFgwByW5vNv+b1hvbV86axFIucBAcYGwEoym4PagnNWNKrfrnrnO/VSBW86RVFkGf4WflCLCGouz/BT04MaPFXymGu6E9H6tdlR9JpfgNMFoicw8zBOmUd6p6W2WpTFNtRjqZFUSHAjODwg5blqP7G+uLbR1Jgg0CQYwES/EHZF04ZiNuqP/ALZaI6ig8uBebQA4CI9h3es7jN7LXJDX/wBNs3+9/Q1ZDpK32fxfmK2bQTYLKBr14j+RqyPTaqQ6DkYbw3rLLuNvTN1WksAA+kT5BTDXNfJHv3Sl5rlXV65ByO1Xyz2cXN/HaPtfuu9J87Qfut96eXRVL6THQ2S0SdsjI7OC5eNubTPbwydNSfRJbHuzTzooM6nIeq4/pENlMfHcuC/nYXEYW8hxCLUoXUZrO/H+ZOXJfcd6uc92Y9k7BvCdPvE/ACyzvKp0YU/4beblJpVHymdTKkyuEtlteCvKPWBcTG0LDfbKphpE6+cfHNLOmNAupSASBrySOje1Vnsvw8g0egXq171X+08uHENPuUruBJZm/Oa+znqIyVtrs5LnEkRnGY3wmPWnh/K39Fz5Ud4/lb+ivz5T/wCdMOjj4pwe7Of+Fe+0NGpHtbwkNotbjliPKYHgFGnTdEhp1GxKzfKpNBL3MVT3+pVtSpIZ9xvvVN7g9Znl/wAlWus2JtMyfYGziVt+rP2k16sJ0VIsfErpsvEqOF6q0VM026JVf8cz8Pqk9lsnaHtGN2qd9H7LhtjXzqdNT49yeOtjTV3x/rLxvDvNixllvMMZEMmNSXg788K2l9f61zb6hfM7SM1rjJtjnBFV8unfJ2xmZyldBVR2fG5TBVmpsnuH7IuUHZTn3BEygNB0arVabXPpvc0YqbHAOIkkPcJAOeTSuX3fT6xYx7nOw1RIJnMSJmUNdVGo6i7qy4jrGBzA3FJ6uqQ4kCRADsuJ3IOrTIqNnXrACM/QhYX7DXLfOrBl32Vx0FYE/wAjVmukFuD3kFtItgatJJ4ynd7H/KbP/uf0t3rIvaXuIgnLcM9iWSqCtdjY8RDGH7DI2aHtaJPaBn3laM2B86H4G4BRd0YdrrOfska56pTPXY1/DS5bWwU2NxCQ0AyQOaT9Ka01BByDdZ4qyhdL2HQj8JQ9tu8k5z3iEpnF+FJ+tIUhUOA8wr33fxVNajgbGswtJZU3Gwz6Lntv34P6gnzzpzCzvRx0OedcgPMFPnVQdsZ7Vh8n2VjODLZ3JLYrWevdmY+P38Eww5ak8v8AlLLTZz2g1p2HTZtzG1KFY0BtC8ldGkQ0e0fjmvILQ43fw9EPXs4b/wA/ovPtk6yUNXtCXi08nSQFB1UbkI61KAr8E/E/Mdi5LuPI9yBFdd67Io8T8gF/SXjl7/3V9mb80zLOPeUFelUkt5H4Kc3PSDqTZnb6rXX4Mv2cpWRx0CYULn2nwn1V9IxoPciWVOHmo0vakXcNgA5KdGx4KtN32gNeBV85ahQf7TD9sehRjOS2aX9/rNPixvosDaLtJaHNMn6vDgt/0i/1agd7GehSe6bK11MFzQYLhxycVv5eLOzbGFdBV96MArPAEAOcANmqGBWkSjSGf4WflCIlD09fwt9ArpTgaronUc2z1nNdhipRHPsVhy0J8UmtLXdcC7bV479dyfdCaD30Kwa2QH0S4zEdmoBl3lD39QwvpCIPW5+C5rfzXJNG99VIuigTlFT+lqT3XZgAXuMF2mkxx4mBktLTE2KyA/8AW/oCkbI36o5wE86rWyenaRMHuOcHw0Tim0ECNw3qbaQ0LR4BcYC3TTd+iztVJpZ8nBEEeSDtN2DcORCOZVlQe87lBkj7sp/VAP3QgrddVMjOm08h7loqjZ3JPeoLCNfiVePZZXhRdV1UYMNGukQUx/uln1R4Ia76stMgaoxtQ/GaL2J0466mEae5AuuFs5OOeyfQq622rKJHdmf2S8Wh20k/GRSMb/cI3u/mH6LiB+Xu3leSAPH8fGaqqnLT49698cVVVKtkEc0lea3ivPcu0geCZpshSFKdB3q6lZ2jMmT5K01BsI8k9HsN8haMyJPkiW1MgAqalQb1wVBvVaLYxtU71a2sd6AbWUxXRoGDax3q9pzbP1m9yW06yvZaSXMGUYhz1S9m03SM/wCZWU76bEpu18U43Of+Ypp0lP8AjbEd7As9RrYcQ+2/8xVZJ9kN6n55/wB93qhVbeLpquP2iqVpOk1Gkc/wjyVxQ1A+nvV5VE1/Qe0ltOtmRPV/1Km+quKpT/3D6JbcVpwtfxw+9dfWxVWfecf/ABKwv2XOmyrVcNhsxOyt/QFMVQdPVC3qCbBQA16w/lCX0qsADcIU5TlR5i4+aDtFUt0cSOZyQgtGpVDbXMpSHsUbSdZPif1UDaT9Y+JS+paIVZtSfiNmXyg/WPKT+qrr1XOHt9x7SX/KgufKuKfiNpurvbrA4gCF1t4u+sPALzLUOHiuVGMdtg79nepuNOZT+JPtJI4cAEO6oTrMBce0jQg8v0lQFeP3U6p7iUnivLvyo/VHjHkvI0S093gh61TYBPcI8VaaJPtabs10sAGwcE9I2Xmz55+GitAUqjgoNcrJaXFVlWMMqDiTogBqgUAFe6mVwUVQUwrqbOStp2VEMs43JU1Ap8lbZ2Q9v3m+oV7aQ3KQbmMohzfzBKG0HSd3z9idwIWbtFL5yoP+4/8AMU+6YzgszwJLA4+BbPkuULq+Ug1aJDsUOcNrTGcgZgcdFd5T0wlvHbPMqqUVfVEsrvaYkO2EEabxkhFc6RVdn/X1RCHofr6q+VQF2E5HuRVnbNVn4z4MchrvpF0hoJ00BPonV2XY7E97gWtp03zIjtOYQG89sLD9mn6n94j/AAVnH/cP5AlGEpxen/8ANZwf+qfyhAliWRhiwwqGUiAjpUApAA0yVQ+kRsTCoqw6VUIBgO7yXu5FPEKKolbJ3K5hXGlX03IDrXbwuPsgOf8AyrA9Wtcdnqloi51gM6+JMryadfwK6jSvKllSqBoTPn6KhwJ1J8PepNynP0lcPPuUkHeOK6xScFyeSD07i4+S9iO/yXATvXiUw4Z4KdKk45nTZxUrPQJzOnqi+t4BFp6VtYeCsDXcPNWNq8AphsqdmHLjwXXEwdJ/TNWupheDAnsaO7yaallp1G54HweT2yPMLP07E5ri6m51N2vZO1PbgvoUMTKrOsoPGFzdwmdmYIOYI0TUi7nDs2jCDsfSJdyLqdVoPOFet8ypvD5Zbnvq1ziJe9xzJzJMDU8ly2WN1MgPEEiRnOS+gW6z3XQ+c67G7c1gbs3ue4rA3xeYrVS5ohoyaOC0ibAVL3e9FMoEgmDA1MZDvQrTpy9603RYtqUzTxhrpORyBB4p74TpPotf3yZtQCkKhdh1e9oEA6hrgHa7QUReN/VbRDCGsZMCnTaGtzO4fBTW7f7O3wcLg8GNKlA+tRp8kxo9EqdmIqWiowYc20w9j3E73YCWtHes75W/4XNf7BdIjho0G7cbj5AJf153Ll93mK1UEDsMybs25lT1z3rO3ldiHWcFX1me33IlVVCEEpqSqy4jQK/rAuBnFMKS+RoqHEjYizTAzkqzqA4R4aJyjQAOPxCtE/ELlVhaYI+N6rgpkIa/4yVgnYEMzvUpI5ILQjHyXlWKvBeSARoO0LjxwXWYjvUXNO9TVRS7kvBvBTDN5UTO9Bvdyus9mxZkQPVds1EuzOnryRTn7AjYRc3uCgKasw7wutpyp2btKnvyROEbwqsELrRKAmGKXVKHVKWFLYTDFW6mDqAe5W4SuBqDYe9qcVnDiPQKhoTDpEyK7vwn/wAQl4XTj0xy7djTkfUqBkGQSDvCs+ryP5ivKiN7nvCq4Gaj8o2nimDnOOpceZJS65Bk7u96Zz4Llzt3pvj0hhPFNbKOy3VKi5NLA+Wwph1JwK41pOo0RDlWRwVJCPGeiuYBC6+mvCmjZIFiiGkHTJEGnuUY3o2aNSljGeRGhS6pkYOvJNQfBRtFlxj7Q0PuTlLRYHcVIO3ldczYciqzTjQqyWQN66q+uXkck4BvKg6j8fqu4wOe7d+6kK44eaQ7Uuo7z5q6z2LEeG3PyClRph54bTKPpRoMgEUOOo7BkFEURvVwAUsPJRpQcUZO1WikBqrg2BPgoGiTtQaLWKeBS6ojauhpQHRT4Bd6pSY3grjSjNAUvorjacKZeoFyDYzpQ3/EO5N/KlQTbpQPnz91voUqXRj0xy7Sd9H7p/MVFTfo37p/OVBVOip1cbcnZjZ6FMur4jxQFys+bedzm+YP7IsiVyfJ9m+HSzqxvHimtjpgNHHNJWDNaGlBAI0hLHk8kSxdwg/AVzaSl1Q3K9JDNp8V5zdyK6ngF7qwEaAIRvXjG0oh9MbvJdYBoQOCNDYVxA3KTag3hFOY3cPBRbSG5HiWw1ppB4ke0PNK3uOnuTxtMA/HgvWqxBwloE7ctVUg2zxqleRppjcPBeVeJbZ+mc1YF5eWaziyD5ruC5TcuLyi9nFtMqU5heXkBbUKlTPquryaVoOa8w9oLy8mF7dfBXu9leXkAM9QcF1eSNjOlH8f8LfelIXl5dOHTHLtOpo37p/MVBeXlUS0Vw/wavNqtXl5cvyfZ04dJJ3d38Md/quLynAZD6f6K1dXloh0rwGS8vICqoF4BeXkyceMyq3ry8gIBXUF5eTFDWhgxHIfAXl5eWiX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data:image/jpeg;base64,/9j/4AAQSkZJRgABAQAAAQABAAD/2wCEAAkGBhQSERUUEhQVFBQWFRQUFBQYFRUVFBcXFxQVFBQUFRQXHCYeFxkjGRQUHy8gIycpLCwsFR4xNTAqNSYrLCkBCQoKDgwOGg8PFykcHBwsKSkpKSkpLCksKSkpKSksLCkpLCwsKSwpLCwpKSwsLCkpKSkpLCwpLCwpKSksLCk1LP/AABEIAMIBAwMBIgACEQEDEQH/xAAbAAACAwEBAQAAAAAAAAAAAAAEBQIDBgEAB//EAEYQAAEDAQUEBwMKAwcFAQEAAAEAAhEDBAUSITFBUWFxBhMigZGhsTLB8BQjQlJicoKy0eEzksIHFSQlNXPxU2Ois9LDNP/EABgBAAMBAQAAAAAAAAAAAAAAAAABAgME/8QAJBEBAQACAgICAwADAQAAAAAAAAECESExEkEDMiJCUWGB4RP/2gAMAwEAAhEDEQA/APklOtGoCIpNbq2BwIkfsmV69Da9EEluJuwt154T2vJJC0jgsdy9NTFtQfSGHj9HxV9JuSW07YRrmERRrD6Jw8NR4bO5TYYwoimPY5pe+v2m4hGZz2aHamFN3s81JlFRvzh+9719Luu6LP8AIab6rnNLjW7UgNxNd2MzpIBbu13L5rW/iH73vX0ew260GwCn1IfQaS/HGbMTy05jSTIzzW86ZUkY1uIRMTM5O7M5wNCdm5aK4b7o2a1te2DTFN4LXSIMEDM6k8AAJIyGi1tlrBjmsoy0gkghxcwNObm59jPacigDb29Y1xaQWyHiQ505zmQROZ1S6JuqdTri6ozDhyAzEDtj2ZjsjLUbUyvGx9VTdSc6XnC6BENM4TiI0yOQ4rH2a8bQ6mML3GgOywYQO1m7CIz0bw8E5d0ia+zinTBIc9jnPPtGAdZHLwSs1ycuzB14EOZ2iSzrXOyLDJdAIIE+xB25L153hSeQGNDRILpaJJwxIMT+6WVKxc972tDJEAYiY7IEgk6mD4rzbvqOIMHNwzzgkiNTtU229HpiKbsz8b1ZiQwdBI+NqsDl0zpnS3o875s8x6JsHJLcLuwe70TTFkgGN3fdDu3S1jLN29FVanYpZU9K+Wo0OmXiudHbvbUa4uJGFzHCAD7IcRqRGqctupmQc58NxBsNbJDtru1kY3SuP5Ps2xvBHY3ltRxbgON1AECch1WwQiBbKmGcLPYafpa44OzSEzF2sY6WOcfZBxBoyaCBEE7yrPk+XdHmoMr694JybrVH0tgluxOrGCWs3kN9EO6z5a7T5hL76v8AFnpYQZeRHuR3wKvv++20mdWwyTAcd5mI5eqxNTE55J2xJ8VRTtT6tRpcci4euxW3zaXNeGU9cOZ2DMrWTSE6lYMIAzdGQQ1qspIlxlxnkMtFXQlucy7a7aibOS45mcj6I3yrx1AF1Mh8feRds1+NwStsi0Og7/QIupX2e0d36nYnl2Mek7N22btCP0UaTu12RMZTsHeoUWRT7Z0wiBp371Y22yclKhpYfrHuAheQjqp3ryQfTbwtwaCatIZAmZBj4PqvnlvaypUc7KCTwjhOpK31qv3C3t0nQcs4g5nLjksR0kcxzusoCBoW6ZnaBs0z5qPbnLKlxAzhcG9mQHHU7QCB6gIO3XLWpQXsc0HMOjsn8QyTa6KoYZc3EYyadAcgDHxqt7YHVHUwXkAH6GERhjTPatJlYvb5Gy0uHFGWe1DswcOemzXyX0C9uiFmqgnD1bszLMh3t09Fib16POoFpBxNxaxBHMJ7lUBqmXk8V9MuO8bRTsFEA0jRqPqBrHCXFwe4c8iyctMl8wGRX1TovYXV7uZ1bQ+rSc9zZAcQA6o7CGnKXF4M/ZO7Lq+LGVj8mWo2Vhtrw14IoNZgNSoaTZeQQYOYcJ0y3EZrDdJLtoUrbRD+y19PG+XNxS7Ee0YIb4aZ5J42w3w6k0OimxjmscG4A4sENLsJOkDZExks30us7fltJrqjHtc0iWQ1gdicM3OcZ7WbnEka6wtc5NcT2xwyu9Wmlg6R2WzOe5tOtRJLQ5pDX0iCwFzQ5rjhJHaGW3TLKuxdKWGnYmDC9rTWDqYEP7ILKZJ00c0iVkLOxjXupVnuOE5MDmlhe0w0OnQagkbNEDf93Gz1iwOb7DKnZdIAeAQMWROUeKjyutqmPPbX2fpQajhgEvqPMBrRGZgBvmo2zprUpPcx5c1zXEFmWTmnPKcsws3Tvi09WyixwwUyKjMIaHNcMQHaAmZJ3pVa67i8l5lxOcwc9pPmsspNcNZv2aNqSSd/7q4FC0R6D3q+VUFLbjPYPd6JnKU3Ieye70TOUwPu+/vk7SIPag+GW7iu1OnRGw+X/wApRaYgTuS+s0cVz5SbaycNC/p+fqu8R/8AKvHTcwMjqd2wxuWOp0g5wG8wm19Mwlg0GAQEvGBprF0q60GQcj7uAS+0Xcyq8ucXknU5+GmQS/o99LmE9CcmiAi7qYIjEIIzz2dysr2Om4gnEMoyB/RFLhARowP92Ut7vjuXKdhY1xLS72SIOnojoXg3XkjQtI/7oYaheXOEzMemi7Uu1gyaSPjkmoYjLNdwObvBGQjJV7uOGG4nEublEnbuTa6ehVV8F8Uxxzd/KPfC2VKi1jBhaBpnt03oik9Rs9lLOhtCM8ZO/EBPdC8m5leQW6BtV5PYzFUY14ImMJa4TsLXTCyt+Gg+m51EYXTi1IgQNm0rZPr4cjSMZDYQBy3cllb9slFwLqWRw4QwAATnGWslQyZu5qjhVhsEyAZyne0HZOkr6DYbYSIGYGUEwRGuUbOC+d3TZAXdskARkAS45wRw0Oq2l2Na0DE/C4SC3Fpz3HlvVVR3WqZHkfRZu8xiafjYnlWpkeR9EjtJy+NyjLteLEv1W46L3vbKNECgwlheXYmtDn5TiwzlAl+u87ssRV9orUXLetqp03CgQGAnFOGO0BMh2R79668MvH/jPPHbTWK9rVa62GripURLqjnucThg9nDIiZ0aATvSLpjbab6lIUMm06RaTGrnFxfAOYEk5ahCWTpZWpuL5xvIc0FxOFocIJY1pEHIeG1AkCaYHac6MQM6nYdqeXy7x1EYfFrLdDMtOEOY6HNccxAnWcnDPVQw4qpEk9kDtZnIYWjuEeCLdYMRLQADrGh5QiuhF39ZeFNr9hGIHgZWctt5a6npqbv6OWeyUxWtjnBzhibRbGKDoXucCGTuAJ4hH0umFnDSaVhc+mMi93X1W8iZw9yTXyTary6t57AcSeAEucf5QB3pFbrwfaXlxcWUgcNKm3JrWjIQE/I9HF7dOLK+Ys9OnwFOPWVn6dtbUktECdFnq1MucRuPvTSwswthaTf9TULp7IP4fMSm93XpZh/GxGDoDHmkVidkeTfyhBVWQ6UXoo+m3f0hsMdmyF8anrKxjnAgIylRu22HCGmz1NBiIdTnYHEBr2c8xwWP6LvqPxdXXfRIw+zt11ghNbXe1Qk0rXhqVA0voWmIqHDm6m92rmloIgzBgjjHl62vgfU6G0aVbA+mWva4SMbjG0EGYIIzB2hX3t0boOc2WnJv1nJrbLTjo2Osc3RUs7ztcKfapk8YyQlrtUvAOsSN0buayy4phLs6OUWzDTnH0iuUbG0ve0jITGf2gAmdgOqCs/8AFfzd6py8EHtlla05eqF6oI62ZkobCnKag0Qo9XE8kQWqJbkUyDMam7AllNuabQpyOL6p7I7vRSpPVVpPZHMei5ScoAvGvKjGuIAl9QaEhIb3uhtRss1JJLhGUGZ5ynL6YzyBnVB1KI+jA2iDGyPTYlUMBRLm1IZOZcMW3f8AH7rR3dYXtBx4WDeMjlpzEDwKXW6WVakgtPYM8JgO4DslNaLKmAObD3zmXZCIMkZ7480dkMbRw6OJERBM94KW1Tl8blRR6Tk4g9rR7AGEDUnPbpCscfVTlNNMWRtPtFNWWpzBAMZj0CVWv2z8bEdbnQ+PstM/hC2y6L2rq2iTulcp6TO0dyrawTnMI2vXplsU6eEiCTiLp0EQdFCoOIBYdS4T2p1bsy3pj/Z82LyZtyCBN4giTTaATOGToRplHNGdA6n+aN2ezl+JVhfyIcwxeNp4UbR5UisvQr4WgcFp7UIvG1f7Vo/9RWQbsRl0J2qbTz+N5VxGUKuc1MLonTOhbu0M7h6K6tZpVVh9zfRGJgV0asdftmh1cDBjxuLYkkAhH9IaNYdU6r1cB8AtJJ7QO8adlW9EbRhxty7RpzI2An9UT0uqSyltHWiDnlkeyNkcFzb/ADEt3o+62LBZSdloJ8abUrtV4TWGUbI/mCNqH/LbP/v/AP5tWVv21FjmluRg+Tyln22nTVMtRaOyYz9yy1nvysK9WXZAu+iNr43cUDU6R1gwQ4e19UbkJY65L6snNzXeOIFPXCTsXxVdVaC7IvAOTdPBRv696lOqGsIAwg6A6k/olt3VMVan98Fd6VO/xH4G+pTh1E9JK/1h/KExuK9qlVzg8ggNnQDOQszVB8/cnPRP2qn3f6gq0lfSvOsazmhzcIc4DsjQGE7/ALxqbx4BZywma7+b/wAydErLO8nOjwVi5gJ3+5WU3IemfmxzPoFYwpBdiXFXK6mBpKCtJjacjpH6IolJ78vAUW4tHExzG6dimopVaHzXh30muBka6EAiOJRNlJqU4LnbCCDBzG/nKUvvwPqU9+IzxBERPerWX0ymS3c48RBOs96WqILN1nbVqEbi4weBC4fei6NoDwHN0KD2d6VaRlrc3tlE3lTJePuM/KEHej/nD8bSjLVXzafsM/KFvz4o9q6FnJMacTkPFFC7i0TiaSQchJIzynKJyQzaikKuceahRpYblq1GgsGKWkjXZrl3FGdC2lt50w7WWT/OEBdV+VKBOGDIjOcuIghF9FK03jTdp7M6kTiG9XhrfBcndub/AJpaB9iv/wCsrFgwByW5vNv+b1hvbV86axFIucBAcYGwEoym4PagnNWNKrfrnrnO/VSBW86RVFkGf4WflCLCGouz/BT04MaPFXymGu6E9H6tdlR9JpfgNMFoicw8zBOmUd6p6W2WpTFNtRjqZFUSHAjODwg5blqP7G+uLbR1Jgg0CQYwES/EHZF04ZiNuqP/ALZaI6ig8uBebQA4CI9h3es7jN7LXJDX/wBNs3+9/Q1ZDpK32fxfmK2bQTYLKBr14j+RqyPTaqQ6DkYbw3rLLuNvTN1WksAA+kT5BTDXNfJHv3Sl5rlXV65ByO1Xyz2cXN/HaPtfuu9J87Qfut96eXRVL6THQ2S0SdsjI7OC5eNubTPbwydNSfRJbHuzTzooM6nIeq4/pENlMfHcuC/nYXEYW8hxCLUoXUZrO/H+ZOXJfcd6uc92Y9k7BvCdPvE/ACyzvKp0YU/4beblJpVHymdTKkyuEtlteCvKPWBcTG0LDfbKphpE6+cfHNLOmNAupSASBrySOje1Vnsvw8g0egXq171X+08uHENPuUruBJZm/Oa+znqIyVtrs5LnEkRnGY3wmPWnh/K39Fz5Ud4/lb+ivz5T/wCdMOjj4pwe7Of+Fe+0NGpHtbwkNotbjliPKYHgFGnTdEhp1GxKzfKpNBL3MVT3+pVtSpIZ9xvvVN7g9Znl/wAlWus2JtMyfYGziVt+rP2k16sJ0VIsfErpsvEqOF6q0VM026JVf8cz8Pqk9lsnaHtGN2qd9H7LhtjXzqdNT49yeOtjTV3x/rLxvDvNixllvMMZEMmNSXg788K2l9f61zb6hfM7SM1rjJtjnBFV8unfJ2xmZyldBVR2fG5TBVmpsnuH7IuUHZTn3BEygNB0arVabXPpvc0YqbHAOIkkPcJAOeTSuX3fT6xYx7nOw1RIJnMSJmUNdVGo6i7qy4jrGBzA3FJ6uqQ4kCRADsuJ3IOrTIqNnXrACM/QhYX7DXLfOrBl32Vx0FYE/wAjVmukFuD3kFtItgatJJ4ynd7H/KbP/uf0t3rIvaXuIgnLcM9iWSqCtdjY8RDGH7DI2aHtaJPaBn3laM2B86H4G4BRd0YdrrOfska56pTPXY1/DS5bWwU2NxCQ0AyQOaT9Ka01BByDdZ4qyhdL2HQj8JQ9tu8k5z3iEpnF+FJ+tIUhUOA8wr33fxVNajgbGswtJZU3Gwz6Lntv34P6gnzzpzCzvRx0OedcgPMFPnVQdsZ7Vh8n2VjODLZ3JLYrWevdmY+P38Eww5ak8v8AlLLTZz2g1p2HTZtzG1KFY0BtC8ldGkQ0e0fjmvILQ43fw9EPXs4b/wA/ovPtk6yUNXtCXi08nSQFB1UbkI61KAr8E/E/Mdi5LuPI9yBFdd67Io8T8gF/SXjl7/3V9mb80zLOPeUFelUkt5H4Kc3PSDqTZnb6rXX4Mv2cpWRx0CYULn2nwn1V9IxoPciWVOHmo0vakXcNgA5KdGx4KtN32gNeBV85ahQf7TD9sehRjOS2aX9/rNPixvosDaLtJaHNMn6vDgt/0i/1agd7GehSe6bK11MFzQYLhxycVv5eLOzbGFdBV96MArPAEAOcANmqGBWkSjSGf4WflCIlD09fwt9ArpTgaronUc2z1nNdhipRHPsVhy0J8UmtLXdcC7bV479dyfdCaD30Kwa2QH0S4zEdmoBl3lD39QwvpCIPW5+C5rfzXJNG99VIuigTlFT+lqT3XZgAXuMF2mkxx4mBktLTE2KyA/8AW/oCkbI36o5wE86rWyenaRMHuOcHw0Tim0ECNw3qbaQ0LR4BcYC3TTd+iztVJpZ8nBEEeSDtN2DcORCOZVlQe87lBkj7sp/VAP3QgrddVMjOm08h7loqjZ3JPeoLCNfiVePZZXhRdV1UYMNGukQUx/uln1R4Ia76stMgaoxtQ/GaL2J0466mEae5AuuFs5OOeyfQq622rKJHdmf2S8Wh20k/GRSMb/cI3u/mH6LiB+Xu3leSAPH8fGaqqnLT49698cVVVKtkEc0lea3ivPcu0geCZpshSFKdB3q6lZ2jMmT5K01BsI8k9HsN8haMyJPkiW1MgAqalQb1wVBvVaLYxtU71a2sd6AbWUxXRoGDax3q9pzbP1m9yW06yvZaSXMGUYhz1S9m03SM/wCZWU76bEpu18U43Of+Ypp0lP8AjbEd7As9RrYcQ+2/8xVZJ9kN6n55/wB93qhVbeLpquP2iqVpOk1Gkc/wjyVxQ1A+nvV5VE1/Qe0ltOtmRPV/1Km+quKpT/3D6JbcVpwtfxw+9dfWxVWfecf/ABKwv2XOmyrVcNhsxOyt/QFMVQdPVC3qCbBQA16w/lCX0qsADcIU5TlR5i4+aDtFUt0cSOZyQgtGpVDbXMpSHsUbSdZPif1UDaT9Y+JS+paIVZtSfiNmXyg/WPKT+qrr1XOHt9x7SX/KgufKuKfiNpurvbrA4gCF1t4u+sPALzLUOHiuVGMdtg79nepuNOZT+JPtJI4cAEO6oTrMBce0jQg8v0lQFeP3U6p7iUnivLvyo/VHjHkvI0S093gh61TYBPcI8VaaJPtabs10sAGwcE9I2Xmz55+GitAUqjgoNcrJaXFVlWMMqDiTogBqgUAFe6mVwUVQUwrqbOStp2VEMs43JU1Ap8lbZ2Q9v3m+oV7aQ3KQbmMohzfzBKG0HSd3z9idwIWbtFL5yoP+4/8AMU+6YzgszwJLA4+BbPkuULq+Ug1aJDsUOcNrTGcgZgcdFd5T0wlvHbPMqqUVfVEsrvaYkO2EEabxkhFc6RVdn/X1RCHofr6q+VQF2E5HuRVnbNVn4z4MchrvpF0hoJ00BPonV2XY7E97gWtp03zIjtOYQG89sLD9mn6n94j/AAVnH/cP5AlGEpxen/8ANZwf+qfyhAliWRhiwwqGUiAjpUApAA0yVQ+kRsTCoqw6VUIBgO7yXu5FPEKKolbJ3K5hXGlX03IDrXbwuPsgOf8AyrA9Wtcdnqloi51gM6+JMryadfwK6jSvKllSqBoTPn6KhwJ1J8PepNynP0lcPPuUkHeOK6xScFyeSD07i4+S9iO/yXATvXiUw4Z4KdKk45nTZxUrPQJzOnqi+t4BFp6VtYeCsDXcPNWNq8AphsqdmHLjwXXEwdJ/TNWupheDAnsaO7yaallp1G54HweT2yPMLP07E5ri6m51N2vZO1PbgvoUMTKrOsoPGFzdwmdmYIOYI0TUi7nDs2jCDsfSJdyLqdVoPOFet8ypvD5Zbnvq1ziJe9xzJzJMDU8ly2WN1MgPEEiRnOS+gW6z3XQ+c67G7c1gbs3ue4rA3xeYrVS5ohoyaOC0ibAVL3e9FMoEgmDA1MZDvQrTpy9603RYtqUzTxhrpORyBB4p74TpPotf3yZtQCkKhdh1e9oEA6hrgHa7QUReN/VbRDCGsZMCnTaGtzO4fBTW7f7O3wcLg8GNKlA+tRp8kxo9EqdmIqWiowYc20w9j3E73YCWtHes75W/4XNf7BdIjho0G7cbj5AJf153Ll93mK1UEDsMybs25lT1z3rO3ldiHWcFX1me33IlVVCEEpqSqy4jQK/rAuBnFMKS+RoqHEjYizTAzkqzqA4R4aJyjQAOPxCtE/ELlVhaYI+N6rgpkIa/4yVgnYEMzvUpI5ILQjHyXlWKvBeSARoO0LjxwXWYjvUXNO9TVRS7kvBvBTDN5UTO9Bvdyus9mxZkQPVds1EuzOnryRTn7AjYRc3uCgKasw7wutpyp2btKnvyROEbwqsELrRKAmGKXVKHVKWFLYTDFW6mDqAe5W4SuBqDYe9qcVnDiPQKhoTDpEyK7vwn/wAQl4XTj0xy7djTkfUqBkGQSDvCs+ryP5ivKiN7nvCq4Gaj8o2nimDnOOpceZJS65Bk7u96Zz4Llzt3pvj0hhPFNbKOy3VKi5NLA+Wwph1JwK41pOo0RDlWRwVJCPGeiuYBC6+mvCmjZIFiiGkHTJEGnuUY3o2aNSljGeRGhS6pkYOvJNQfBRtFlxj7Q0PuTlLRYHcVIO3ldczYciqzTjQqyWQN66q+uXkck4BvKg6j8fqu4wOe7d+6kK44eaQ7Uuo7z5q6z2LEeG3PyClRph54bTKPpRoMgEUOOo7BkFEURvVwAUsPJRpQcUZO1WikBqrg2BPgoGiTtQaLWKeBS6ojauhpQHRT4Bd6pSY3grjSjNAUvorjacKZeoFyDYzpQ3/EO5N/KlQTbpQPnz91voUqXRj0xy7Sd9H7p/MVFTfo37p/OVBVOip1cbcnZjZ6FMur4jxQFys+bedzm+YP7IsiVyfJ9m+HSzqxvHimtjpgNHHNJWDNaGlBAI0hLHk8kSxdwg/AVzaSl1Q3K9JDNp8V5zdyK6ngF7qwEaAIRvXjG0oh9MbvJdYBoQOCNDYVxA3KTag3hFOY3cPBRbSG5HiWw1ppB4ke0PNK3uOnuTxtMA/HgvWqxBwloE7ctVUg2zxqleRppjcPBeVeJbZ+mc1YF5eWaziyD5ruC5TcuLyi9nFtMqU5heXkBbUKlTPquryaVoOa8w9oLy8mF7dfBXu9leXkAM9QcF1eSNjOlH8f8LfelIXl5dOHTHLtOpo37p/MVBeXlUS0Vw/wavNqtXl5cvyfZ04dJJ3d38Md/quLynAZD6f6K1dXloh0rwGS8vICqoF4BeXkyceMyq3ry8gIBXUF5eTFDWhgxHIfAXl5eWiX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04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Cognitive biases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Kuleshov</a:t>
            </a:r>
            <a:r>
              <a:rPr lang="en-US" dirty="0" smtClean="0"/>
              <a:t> Effect</a:t>
            </a:r>
          </a:p>
          <a:p>
            <a:endParaRPr lang="en-US" dirty="0"/>
          </a:p>
          <a:p>
            <a:r>
              <a:rPr lang="en-US" dirty="0" smtClean="0"/>
              <a:t>Audiences reported </a:t>
            </a:r>
          </a:p>
          <a:p>
            <a:pPr marL="114300" indent="0">
              <a:buNone/>
            </a:pPr>
            <a:r>
              <a:rPr lang="en-US" dirty="0" smtClean="0"/>
              <a:t>   the man’s face on the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left showed a different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expression when placed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next to different images.</a:t>
            </a:r>
          </a:p>
        </p:txBody>
      </p:sp>
      <p:sp>
        <p:nvSpPr>
          <p:cNvPr id="4" name="AutoShape 2" descr="data:image/jpeg;base64,/9j/4AAQSkZJRgABAQAAAQABAAD/2wCEAAkGBhQSERUUEhQVFBQWFRQUFBQYFRUVFBcXFxQVFBQUFRQXHCYeFxkjGRQUHy8gIycpLCwsFR4xNTAqNSYrLCkBCQoKDgwOGg8PFykcHBwsKSkpKSkpLCksKSkpKSksLCkpLCwsKSwpLCwpKSwsLCkpKSkpLCwpLCwpKSksLCk1LP/AABEIAMIBAwMBIgACEQEDEQH/xAAbAAACAwEBAQAAAAAAAAAAAAAEBQIDBgEAB//EAEYQAAEDAQUEBwMKAwcFAQEAAAEAAhEDBAUSITFBUWFxBhMigZGhsTLB8BQjQlJicoKy0eEzksIHFSQlNXPxU2Ois9LDNP/EABgBAAMBAQAAAAAAAAAAAAAAAAABAgME/8QAJBEBAQACAgICAwADAQAAAAAAAAECESExEkEDMiJCUWGB4RP/2gAMAwEAAhEDEQA/APklOtGoCIpNbq2BwIkfsmV69Da9EEluJuwt154T2vJJC0jgsdy9NTFtQfSGHj9HxV9JuSW07YRrmERRrD6Jw8NR4bO5TYYwoimPY5pe+v2m4hGZz2aHamFN3s81JlFRvzh+9719Luu6LP8AIab6rnNLjW7UgNxNd2MzpIBbu13L5rW/iH73vX0ew260GwCn1IfQaS/HGbMTy05jSTIzzW86ZUkY1uIRMTM5O7M5wNCdm5aK4b7o2a1te2DTFN4LXSIMEDM6k8AAJIyGi1tlrBjmsoy0gkghxcwNObm59jPacigDb29Y1xaQWyHiQ505zmQROZ1S6JuqdTri6ozDhyAzEDtj2ZjsjLUbUyvGx9VTdSc6XnC6BENM4TiI0yOQ4rH2a8bQ6mML3GgOywYQO1m7CIz0bw8E5d0ia+zinTBIc9jnPPtGAdZHLwSs1ycuzB14EOZ2iSzrXOyLDJdAIIE+xB25L153hSeQGNDRILpaJJwxIMT+6WVKxc972tDJEAYiY7IEgk6mD4rzbvqOIMHNwzzgkiNTtU229HpiKbsz8b1ZiQwdBI+NqsDl0zpnS3o875s8x6JsHJLcLuwe70TTFkgGN3fdDu3S1jLN29FVanYpZU9K+Wo0OmXiudHbvbUa4uJGFzHCAD7IcRqRGqctupmQc58NxBsNbJDtru1kY3SuP5Ps2xvBHY3ltRxbgON1AECch1WwQiBbKmGcLPYafpa44OzSEzF2sY6WOcfZBxBoyaCBEE7yrPk+XdHmoMr694JybrVH0tgluxOrGCWs3kN9EO6z5a7T5hL76v8AFnpYQZeRHuR3wKvv++20mdWwyTAcd5mI5eqxNTE55J2xJ8VRTtT6tRpcci4euxW3zaXNeGU9cOZ2DMrWTSE6lYMIAzdGQQ1qspIlxlxnkMtFXQlucy7a7aibOS45mcj6I3yrx1AF1Mh8feRds1+NwStsi0Og7/QIupX2e0d36nYnl2Mek7N22btCP0UaTu12RMZTsHeoUWRT7Z0wiBp371Y22yclKhpYfrHuAheQjqp3ryQfTbwtwaCatIZAmZBj4PqvnlvaypUc7KCTwjhOpK31qv3C3t0nQcs4g5nLjksR0kcxzusoCBoW6ZnaBs0z5qPbnLKlxAzhcG9mQHHU7QCB6gIO3XLWpQXsc0HMOjsn8QyTa6KoYZc3EYyadAcgDHxqt7YHVHUwXkAH6GERhjTPatJlYvb5Gy0uHFGWe1DswcOemzXyX0C9uiFmqgnD1bszLMh3t09Fib16POoFpBxNxaxBHMJ7lUBqmXk8V9MuO8bRTsFEA0jRqPqBrHCXFwe4c8iyctMl8wGRX1TovYXV7uZ1bQ+rSc9zZAcQA6o7CGnKXF4M/ZO7Lq+LGVj8mWo2Vhtrw14IoNZgNSoaTZeQQYOYcJ0y3EZrDdJLtoUrbRD+y19PG+XNxS7Ee0YIb4aZ5J42w3w6k0OimxjmscG4A4sENLsJOkDZExks30us7fltJrqjHtc0iWQ1gdicM3OcZ7WbnEka6wtc5NcT2xwyu9Wmlg6R2WzOe5tOtRJLQ5pDX0iCwFzQ5rjhJHaGW3TLKuxdKWGnYmDC9rTWDqYEP7ILKZJ00c0iVkLOxjXupVnuOE5MDmlhe0w0OnQagkbNEDf93Gz1iwOb7DKnZdIAeAQMWROUeKjyutqmPPbX2fpQajhgEvqPMBrRGZgBvmo2zprUpPcx5c1zXEFmWTmnPKcsws3Tvi09WyixwwUyKjMIaHNcMQHaAmZJ3pVa67i8l5lxOcwc9pPmsspNcNZv2aNqSSd/7q4FC0R6D3q+VUFLbjPYPd6JnKU3Ieye70TOUwPu+/vk7SIPag+GW7iu1OnRGw+X/wApRaYgTuS+s0cVz5SbaycNC/p+fqu8R/8AKvHTcwMjqd2wxuWOp0g5wG8wm19Mwlg0GAQEvGBprF0q60GQcj7uAS+0Xcyq8ucXknU5+GmQS/o99LmE9CcmiAi7qYIjEIIzz2dysr2Om4gnEMoyB/RFLhARowP92Ut7vjuXKdhY1xLS72SIOnojoXg3XkjQtI/7oYaheXOEzMemi7Uu1gyaSPjkmoYjLNdwObvBGQjJV7uOGG4nEublEnbuTa6ehVV8F8Uxxzd/KPfC2VKi1jBhaBpnt03oik9Rs9lLOhtCM8ZO/EBPdC8m5leQW6BtV5PYzFUY14ImMJa4TsLXTCyt+Gg+m51EYXTi1IgQNm0rZPr4cjSMZDYQBy3cllb9slFwLqWRw4QwAATnGWslQyZu5qjhVhsEyAZyne0HZOkr6DYbYSIGYGUEwRGuUbOC+d3TZAXdskARkAS45wRw0Oq2l2Na0DE/C4SC3Fpz3HlvVVR3WqZHkfRZu8xiafjYnlWpkeR9EjtJy+NyjLteLEv1W46L3vbKNECgwlheXYmtDn5TiwzlAl+u87ssRV9orUXLetqp03CgQGAnFOGO0BMh2R79668MvH/jPPHbTWK9rVa62GripURLqjnucThg9nDIiZ0aATvSLpjbab6lIUMm06RaTGrnFxfAOYEk5ahCWTpZWpuL5xvIc0FxOFocIJY1pEHIeG1AkCaYHac6MQM6nYdqeXy7x1EYfFrLdDMtOEOY6HNccxAnWcnDPVQw4qpEk9kDtZnIYWjuEeCLdYMRLQADrGh5QiuhF39ZeFNr9hGIHgZWctt5a6npqbv6OWeyUxWtjnBzhibRbGKDoXucCGTuAJ4hH0umFnDSaVhc+mMi93X1W8iZw9yTXyTary6t57AcSeAEucf5QB3pFbrwfaXlxcWUgcNKm3JrWjIQE/I9HF7dOLK+Ys9OnwFOPWVn6dtbUktECdFnq1MucRuPvTSwswthaTf9TULp7IP4fMSm93XpZh/GxGDoDHmkVidkeTfyhBVWQ6UXoo+m3f0hsMdmyF8anrKxjnAgIylRu22HCGmz1NBiIdTnYHEBr2c8xwWP6LvqPxdXXfRIw+zt11ghNbXe1Qk0rXhqVA0voWmIqHDm6m92rmloIgzBgjjHl62vgfU6G0aVbA+mWva4SMbjG0EGYIIzB2hX3t0boOc2WnJv1nJrbLTjo2Osc3RUs7ztcKfapk8YyQlrtUvAOsSN0buayy4phLs6OUWzDTnH0iuUbG0ve0jITGf2gAmdgOqCs/8AFfzd6py8EHtlla05eqF6oI62ZkobCnKag0Qo9XE8kQWqJbkUyDMam7AllNuabQpyOL6p7I7vRSpPVVpPZHMei5ScoAvGvKjGuIAl9QaEhIb3uhtRss1JJLhGUGZ5ynL6YzyBnVB1KI+jA2iDGyPTYlUMBRLm1IZOZcMW3f8AH7rR3dYXtBx4WDeMjlpzEDwKXW6WVakgtPYM8JgO4DslNaLKmAObD3zmXZCIMkZ7480dkMbRw6OJERBM94KW1Tl8blRR6Tk4g9rR7AGEDUnPbpCscfVTlNNMWRtPtFNWWpzBAMZj0CVWv2z8bEdbnQ+PstM/hC2y6L2rq2iTulcp6TO0dyrawTnMI2vXplsU6eEiCTiLp0EQdFCoOIBYdS4T2p1bsy3pj/Z82LyZtyCBN4giTTaATOGToRplHNGdA6n+aN2ezl+JVhfyIcwxeNp4UbR5UisvQr4WgcFp7UIvG1f7Vo/9RWQbsRl0J2qbTz+N5VxGUKuc1MLonTOhbu0M7h6K6tZpVVh9zfRGJgV0asdftmh1cDBjxuLYkkAhH9IaNYdU6r1cB8AtJJ7QO8adlW9EbRhxty7RpzI2An9UT0uqSyltHWiDnlkeyNkcFzb/ADEt3o+62LBZSdloJ8abUrtV4TWGUbI/mCNqH/LbP/v/AP5tWVv21FjmluRg+Tyln22nTVMtRaOyYz9yy1nvysK9WXZAu+iNr43cUDU6R1gwQ4e19UbkJY65L6snNzXeOIFPXCTsXxVdVaC7IvAOTdPBRv696lOqGsIAwg6A6k/olt3VMVan98Fd6VO/xH4G+pTh1E9JK/1h/KExuK9qlVzg8ggNnQDOQszVB8/cnPRP2qn3f6gq0lfSvOsazmhzcIc4DsjQGE7/ALxqbx4BZywma7+b/wAydErLO8nOjwVi5gJ3+5WU3IemfmxzPoFYwpBdiXFXK6mBpKCtJjacjpH6IolJ78vAUW4tHExzG6dimopVaHzXh30muBka6EAiOJRNlJqU4LnbCCDBzG/nKUvvwPqU9+IzxBERPerWX0ymS3c48RBOs96WqILN1nbVqEbi4weBC4fei6NoDwHN0KD2d6VaRlrc3tlE3lTJePuM/KEHej/nD8bSjLVXzafsM/KFvz4o9q6FnJMacTkPFFC7i0TiaSQchJIzynKJyQzaikKuceahRpYblq1GgsGKWkjXZrl3FGdC2lt50w7WWT/OEBdV+VKBOGDIjOcuIghF9FK03jTdp7M6kTiG9XhrfBcndub/AJpaB9iv/wCsrFgwByW5vNv+b1hvbV86axFIucBAcYGwEoym4PagnNWNKrfrnrnO/VSBW86RVFkGf4WflCLCGouz/BT04MaPFXymGu6E9H6tdlR9JpfgNMFoicw8zBOmUd6p6W2WpTFNtRjqZFUSHAjODwg5blqP7G+uLbR1Jgg0CQYwES/EHZF04ZiNuqP/ALZaI6ig8uBebQA4CI9h3es7jN7LXJDX/wBNs3+9/Q1ZDpK32fxfmK2bQTYLKBr14j+RqyPTaqQ6DkYbw3rLLuNvTN1WksAA+kT5BTDXNfJHv3Sl5rlXV65ByO1Xyz2cXN/HaPtfuu9J87Qfut96eXRVL6THQ2S0SdsjI7OC5eNubTPbwydNSfRJbHuzTzooM6nIeq4/pENlMfHcuC/nYXEYW8hxCLUoXUZrO/H+ZOXJfcd6uc92Y9k7BvCdPvE/ACyzvKp0YU/4beblJpVHymdTKkyuEtlteCvKPWBcTG0LDfbKphpE6+cfHNLOmNAupSASBrySOje1Vnsvw8g0egXq171X+08uHENPuUruBJZm/Oa+znqIyVtrs5LnEkRnGY3wmPWnh/K39Fz5Ud4/lb+ivz5T/wCdMOjj4pwe7Of+Fe+0NGpHtbwkNotbjliPKYHgFGnTdEhp1GxKzfKpNBL3MVT3+pVtSpIZ9xvvVN7g9Znl/wAlWus2JtMyfYGziVt+rP2k16sJ0VIsfErpsvEqOF6q0VM026JVf8cz8Pqk9lsnaHtGN2qd9H7LhtjXzqdNT49yeOtjTV3x/rLxvDvNixllvMMZEMmNSXg788K2l9f61zb6hfM7SM1rjJtjnBFV8unfJ2xmZyldBVR2fG5TBVmpsnuH7IuUHZTn3BEygNB0arVabXPpvc0YqbHAOIkkPcJAOeTSuX3fT6xYx7nOw1RIJnMSJmUNdVGo6i7qy4jrGBzA3FJ6uqQ4kCRADsuJ3IOrTIqNnXrACM/QhYX7DXLfOrBl32Vx0FYE/wAjVmukFuD3kFtItgatJJ4ynd7H/KbP/uf0t3rIvaXuIgnLcM9iWSqCtdjY8RDGH7DI2aHtaJPaBn3laM2B86H4G4BRd0YdrrOfska56pTPXY1/DS5bWwU2NxCQ0AyQOaT9Ka01BByDdZ4qyhdL2HQj8JQ9tu8k5z3iEpnF+FJ+tIUhUOA8wr33fxVNajgbGswtJZU3Gwz6Lntv34P6gnzzpzCzvRx0OedcgPMFPnVQdsZ7Vh8n2VjODLZ3JLYrWevdmY+P38Eww5ak8v8AlLLTZz2g1p2HTZtzG1KFY0BtC8ldGkQ0e0fjmvILQ43fw9EPXs4b/wA/ovPtk6yUNXtCXi08nSQFB1UbkI61KAr8E/E/Mdi5LuPI9yBFdd67Io8T8gF/SXjl7/3V9mb80zLOPeUFelUkt5H4Kc3PSDqTZnb6rXX4Mv2cpWRx0CYULn2nwn1V9IxoPciWVOHmo0vakXcNgA5KdGx4KtN32gNeBV85ahQf7TD9sehRjOS2aX9/rNPixvosDaLtJaHNMn6vDgt/0i/1agd7GehSe6bK11MFzQYLhxycVv5eLOzbGFdBV96MArPAEAOcANmqGBWkSjSGf4WflCIlD09fwt9ArpTgaronUc2z1nNdhipRHPsVhy0J8UmtLXdcC7bV479dyfdCaD30Kwa2QH0S4zEdmoBl3lD39QwvpCIPW5+C5rfzXJNG99VIuigTlFT+lqT3XZgAXuMF2mkxx4mBktLTE2KyA/8AW/oCkbI36o5wE86rWyenaRMHuOcHw0Tim0ECNw3qbaQ0LR4BcYC3TTd+iztVJpZ8nBEEeSDtN2DcORCOZVlQe87lBkj7sp/VAP3QgrddVMjOm08h7loqjZ3JPeoLCNfiVePZZXhRdV1UYMNGukQUx/uln1R4Ia76stMgaoxtQ/GaL2J0466mEae5AuuFs5OOeyfQq622rKJHdmf2S8Wh20k/GRSMb/cI3u/mH6LiB+Xu3leSAPH8fGaqqnLT49698cVVVKtkEc0lea3ivPcu0geCZpshSFKdB3q6lZ2jMmT5K01BsI8k9HsN8haMyJPkiW1MgAqalQb1wVBvVaLYxtU71a2sd6AbWUxXRoGDax3q9pzbP1m9yW06yvZaSXMGUYhz1S9m03SM/wCZWU76bEpu18U43Of+Ypp0lP8AjbEd7As9RrYcQ+2/8xVZJ9kN6n55/wB93qhVbeLpquP2iqVpOk1Gkc/wjyVxQ1A+nvV5VE1/Qe0ltOtmRPV/1Km+quKpT/3D6JbcVpwtfxw+9dfWxVWfecf/ABKwv2XOmyrVcNhsxOyt/QFMVQdPVC3qCbBQA16w/lCX0qsADcIU5TlR5i4+aDtFUt0cSOZyQgtGpVDbXMpSHsUbSdZPif1UDaT9Y+JS+paIVZtSfiNmXyg/WPKT+qrr1XOHt9x7SX/KgufKuKfiNpurvbrA4gCF1t4u+sPALzLUOHiuVGMdtg79nepuNOZT+JPtJI4cAEO6oTrMBce0jQg8v0lQFeP3U6p7iUnivLvyo/VHjHkvI0S093gh61TYBPcI8VaaJPtabs10sAGwcE9I2Xmz55+GitAUqjgoNcrJaXFVlWMMqDiTogBqgUAFe6mVwUVQUwrqbOStp2VEMs43JU1Ap8lbZ2Q9v3m+oV7aQ3KQbmMohzfzBKG0HSd3z9idwIWbtFL5yoP+4/8AMU+6YzgszwJLA4+BbPkuULq+Ug1aJDsUOcNrTGcgZgcdFd5T0wlvHbPMqqUVfVEsrvaYkO2EEabxkhFc6RVdn/X1RCHofr6q+VQF2E5HuRVnbNVn4z4MchrvpF0hoJ00BPonV2XY7E97gWtp03zIjtOYQG89sLD9mn6n94j/AAVnH/cP5AlGEpxen/8ANZwf+qfyhAliWRhiwwqGUiAjpUApAA0yVQ+kRsTCoqw6VUIBgO7yXu5FPEKKolbJ3K5hXGlX03IDrXbwuPsgOf8AyrA9Wtcdnqloi51gM6+JMryadfwK6jSvKllSqBoTPn6KhwJ1J8PepNynP0lcPPuUkHeOK6xScFyeSD07i4+S9iO/yXATvXiUw4Z4KdKk45nTZxUrPQJzOnqi+t4BFp6VtYeCsDXcPNWNq8AphsqdmHLjwXXEwdJ/TNWupheDAnsaO7yaallp1G54HweT2yPMLP07E5ri6m51N2vZO1PbgvoUMTKrOsoPGFzdwmdmYIOYI0TUi7nDs2jCDsfSJdyLqdVoPOFet8ypvD5Zbnvq1ziJe9xzJzJMDU8ly2WN1MgPEEiRnOS+gW6z3XQ+c67G7c1gbs3ue4rA3xeYrVS5ohoyaOC0ibAVL3e9FMoEgmDA1MZDvQrTpy9603RYtqUzTxhrpORyBB4p74TpPotf3yZtQCkKhdh1e9oEA6hrgHa7QUReN/VbRDCGsZMCnTaGtzO4fBTW7f7O3wcLg8GNKlA+tRp8kxo9EqdmIqWiowYc20w9j3E73YCWtHes75W/4XNf7BdIjho0G7cbj5AJf153Ll93mK1UEDsMybs25lT1z3rO3ldiHWcFX1me33IlVVCEEpqSqy4jQK/rAuBnFMKS+RoqHEjYizTAzkqzqA4R4aJyjQAOPxCtE/ELlVhaYI+N6rgpkIa/4yVgnYEMzvUpI5ILQjHyXlWKvBeSARoO0LjxwXWYjvUXNO9TVRS7kvBvBTDN5UTO9Bvdyus9mxZkQPVds1EuzOnryRTn7AjYRc3uCgKasw7wutpyp2btKnvyROEbwqsELrRKAmGKXVKHVKWFLYTDFW6mDqAe5W4SuBqDYe9qcVnDiPQKhoTDpEyK7vwn/wAQl4XTj0xy7djTkfUqBkGQSDvCs+ryP5ivKiN7nvCq4Gaj8o2nimDnOOpceZJS65Bk7u96Zz4Llzt3pvj0hhPFNbKOy3VKi5NLA+Wwph1JwK41pOo0RDlWRwVJCPGeiuYBC6+mvCmjZIFiiGkHTJEGnuUY3o2aNSljGeRGhS6pkYOvJNQfBRtFlxj7Q0PuTlLRYHcVIO3ldczYciqzTjQqyWQN66q+uXkck4BvKg6j8fqu4wOe7d+6kK44eaQ7Uuo7z5q6z2LEeG3PyClRph54bTKPpRoMgEUOOo7BkFEURvVwAUsPJRpQcUZO1WikBqrg2BPgoGiTtQaLWKeBS6ojauhpQHRT4Bd6pSY3grjSjNAUvorjacKZeoFyDYzpQ3/EO5N/KlQTbpQPnz91voUqXRj0xy7Sd9H7p/MVFTfo37p/OVBVOip1cbcnZjZ6FMur4jxQFys+bedzm+YP7IsiVyfJ9m+HSzqxvHimtjpgNHHNJWDNaGlBAI0hLHk8kSxdwg/AVzaSl1Q3K9JDNp8V5zdyK6ngF7qwEaAIRvXjG0oh9MbvJdYBoQOCNDYVxA3KTag3hFOY3cPBRbSG5HiWw1ppB4ke0PNK3uOnuTxtMA/HgvWqxBwloE7ctVUg2zxqleRppjcPBeVeJbZ+mc1YF5eWaziyD5ruC5TcuLyi9nFtMqU5heXkBbUKlTPquryaVoOa8w9oLy8mF7dfBXu9leXkAM9QcF1eSNjOlH8f8LfelIXl5dOHTHLtOpo37p/MVBeXlUS0Vw/wavNqtXl5cvyfZ04dJJ3d38Md/quLynAZD6f6K1dXloh0rwGS8vICqoF4BeXkyceMyq3ry8gIBXUF5eTFDWhgxHIfAXl5eWiX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ta:image/jpeg;base64,/9j/4AAQSkZJRgABAQAAAQABAAD/2wCEAAkGBhQSERUUEhQVFBQWFRQUFBQYFRUVFBcXFxQVFBQUFRQXHCYeFxkjGRQUHy8gIycpLCwsFR4xNTAqNSYrLCkBCQoKDgwOGg8PFykcHBwsKSkpKSkpLCksKSkpKSksLCkpLCwsKSwpLCwpKSwsLCkpKSkpLCwpLCwpKSksLCk1LP/AABEIAMIBAwMBIgACEQEDEQH/xAAbAAACAwEBAQAAAAAAAAAAAAAEBQIDBgEAB//EAEYQAAEDAQUEBwMKAwcFAQEAAAEAAhEDBAUSITFBUWFxBhMigZGhsTLB8BQjQlJicoKy0eEzksIHFSQlNXPxU2Ois9LDNP/EABgBAAMBAQAAAAAAAAAAAAAAAAABAgME/8QAJBEBAQACAgICAwADAQAAAAAAAAECESExEkEDMiJCUWGB4RP/2gAMAwEAAhEDEQA/APklOtGoCIpNbq2BwIkfsmV69Da9EEluJuwt154T2vJJC0jgsdy9NTFtQfSGHj9HxV9JuSW07YRrmERRrD6Jw8NR4bO5TYYwoimPY5pe+v2m4hGZz2aHamFN3s81JlFRvzh+9719Luu6LP8AIab6rnNLjW7UgNxNd2MzpIBbu13L5rW/iH73vX0ew260GwCn1IfQaS/HGbMTy05jSTIzzW86ZUkY1uIRMTM5O7M5wNCdm5aK4b7o2a1te2DTFN4LXSIMEDM6k8AAJIyGi1tlrBjmsoy0gkghxcwNObm59jPacigDb29Y1xaQWyHiQ505zmQROZ1S6JuqdTri6ozDhyAzEDtj2ZjsjLUbUyvGx9VTdSc6XnC6BENM4TiI0yOQ4rH2a8bQ6mML3GgOywYQO1m7CIz0bw8E5d0ia+zinTBIc9jnPPtGAdZHLwSs1ycuzB14EOZ2iSzrXOyLDJdAIIE+xB25L153hSeQGNDRILpaJJwxIMT+6WVKxc972tDJEAYiY7IEgk6mD4rzbvqOIMHNwzzgkiNTtU229HpiKbsz8b1ZiQwdBI+NqsDl0zpnS3o875s8x6JsHJLcLuwe70TTFkgGN3fdDu3S1jLN29FVanYpZU9K+Wo0OmXiudHbvbUa4uJGFzHCAD7IcRqRGqctupmQc58NxBsNbJDtru1kY3SuP5Ps2xvBHY3ltRxbgON1AECch1WwQiBbKmGcLPYafpa44OzSEzF2sY6WOcfZBxBoyaCBEE7yrPk+XdHmoMr694JybrVH0tgluxOrGCWs3kN9EO6z5a7T5hL76v8AFnpYQZeRHuR3wKvv++20mdWwyTAcd5mI5eqxNTE55J2xJ8VRTtT6tRpcci4euxW3zaXNeGU9cOZ2DMrWTSE6lYMIAzdGQQ1qspIlxlxnkMtFXQlucy7a7aibOS45mcj6I3yrx1AF1Mh8feRds1+NwStsi0Og7/QIupX2e0d36nYnl2Mek7N22btCP0UaTu12RMZTsHeoUWRT7Z0wiBp371Y22yclKhpYfrHuAheQjqp3ryQfTbwtwaCatIZAmZBj4PqvnlvaypUc7KCTwjhOpK31qv3C3t0nQcs4g5nLjksR0kcxzusoCBoW6ZnaBs0z5qPbnLKlxAzhcG9mQHHU7QCB6gIO3XLWpQXsc0HMOjsn8QyTa6KoYZc3EYyadAcgDHxqt7YHVHUwXkAH6GERhjTPatJlYvb5Gy0uHFGWe1DswcOemzXyX0C9uiFmqgnD1bszLMh3t09Fib16POoFpBxNxaxBHMJ7lUBqmXk8V9MuO8bRTsFEA0jRqPqBrHCXFwe4c8iyctMl8wGRX1TovYXV7uZ1bQ+rSc9zZAcQA6o7CGnKXF4M/ZO7Lq+LGVj8mWo2Vhtrw14IoNZgNSoaTZeQQYOYcJ0y3EZrDdJLtoUrbRD+y19PG+XNxS7Ee0YIb4aZ5J42w3w6k0OimxjmscG4A4sENLsJOkDZExks30us7fltJrqjHtc0iWQ1gdicM3OcZ7WbnEka6wtc5NcT2xwyu9Wmlg6R2WzOe5tOtRJLQ5pDX0iCwFzQ5rjhJHaGW3TLKuxdKWGnYmDC9rTWDqYEP7ILKZJ00c0iVkLOxjXupVnuOE5MDmlhe0w0OnQagkbNEDf93Gz1iwOb7DKnZdIAeAQMWROUeKjyutqmPPbX2fpQajhgEvqPMBrRGZgBvmo2zprUpPcx5c1zXEFmWTmnPKcsws3Tvi09WyixwwUyKjMIaHNcMQHaAmZJ3pVa67i8l5lxOcwc9pPmsspNcNZv2aNqSSd/7q4FC0R6D3q+VUFLbjPYPd6JnKU3Ieye70TOUwPu+/vk7SIPag+GW7iu1OnRGw+X/wApRaYgTuS+s0cVz5SbaycNC/p+fqu8R/8AKvHTcwMjqd2wxuWOp0g5wG8wm19Mwlg0GAQEvGBprF0q60GQcj7uAS+0Xcyq8ucXknU5+GmQS/o99LmE9CcmiAi7qYIjEIIzz2dysr2Om4gnEMoyB/RFLhARowP92Ut7vjuXKdhY1xLS72SIOnojoXg3XkjQtI/7oYaheXOEzMemi7Uu1gyaSPjkmoYjLNdwObvBGQjJV7uOGG4nEublEnbuTa6ehVV8F8Uxxzd/KPfC2VKi1jBhaBpnt03oik9Rs9lLOhtCM8ZO/EBPdC8m5leQW6BtV5PYzFUY14ImMJa4TsLXTCyt+Gg+m51EYXTi1IgQNm0rZPr4cjSMZDYQBy3cllb9slFwLqWRw4QwAATnGWslQyZu5qjhVhsEyAZyne0HZOkr6DYbYSIGYGUEwRGuUbOC+d3TZAXdskARkAS45wRw0Oq2l2Na0DE/C4SC3Fpz3HlvVVR3WqZHkfRZu8xiafjYnlWpkeR9EjtJy+NyjLteLEv1W46L3vbKNECgwlheXYmtDn5TiwzlAl+u87ssRV9orUXLetqp03CgQGAnFOGO0BMh2R79668MvH/jPPHbTWK9rVa62GripURLqjnucThg9nDIiZ0aATvSLpjbab6lIUMm06RaTGrnFxfAOYEk5ahCWTpZWpuL5xvIc0FxOFocIJY1pEHIeG1AkCaYHac6MQM6nYdqeXy7x1EYfFrLdDMtOEOY6HNccxAnWcnDPVQw4qpEk9kDtZnIYWjuEeCLdYMRLQADrGh5QiuhF39ZeFNr9hGIHgZWctt5a6npqbv6OWeyUxWtjnBzhibRbGKDoXucCGTuAJ4hH0umFnDSaVhc+mMi93X1W8iZw9yTXyTary6t57AcSeAEucf5QB3pFbrwfaXlxcWUgcNKm3JrWjIQE/I9HF7dOLK+Ys9OnwFOPWVn6dtbUktECdFnq1MucRuPvTSwswthaTf9TULp7IP4fMSm93XpZh/GxGDoDHmkVidkeTfyhBVWQ6UXoo+m3f0hsMdmyF8anrKxjnAgIylRu22HCGmz1NBiIdTnYHEBr2c8xwWP6LvqPxdXXfRIw+zt11ghNbXe1Qk0rXhqVA0voWmIqHDm6m92rmloIgzBgjjHl62vgfU6G0aVbA+mWva4SMbjG0EGYIIzB2hX3t0boOc2WnJv1nJrbLTjo2Osc3RUs7ztcKfapk8YyQlrtUvAOsSN0buayy4phLs6OUWzDTnH0iuUbG0ve0jITGf2gAmdgOqCs/8AFfzd6py8EHtlla05eqF6oI62ZkobCnKag0Qo9XE8kQWqJbkUyDMam7AllNuabQpyOL6p7I7vRSpPVVpPZHMei5ScoAvGvKjGuIAl9QaEhIb3uhtRss1JJLhGUGZ5ynL6YzyBnVB1KI+jA2iDGyPTYlUMBRLm1IZOZcMW3f8AH7rR3dYXtBx4WDeMjlpzEDwKXW6WVakgtPYM8JgO4DslNaLKmAObD3zmXZCIMkZ7480dkMbRw6OJERBM94KW1Tl8blRR6Tk4g9rR7AGEDUnPbpCscfVTlNNMWRtPtFNWWpzBAMZj0CVWv2z8bEdbnQ+PstM/hC2y6L2rq2iTulcp6TO0dyrawTnMI2vXplsU6eEiCTiLp0EQdFCoOIBYdS4T2p1bsy3pj/Z82LyZtyCBN4giTTaATOGToRplHNGdA6n+aN2ezl+JVhfyIcwxeNp4UbR5UisvQr4WgcFp7UIvG1f7Vo/9RWQbsRl0J2qbTz+N5VxGUKuc1MLonTOhbu0M7h6K6tZpVVh9zfRGJgV0asdftmh1cDBjxuLYkkAhH9IaNYdU6r1cB8AtJJ7QO8adlW9EbRhxty7RpzI2An9UT0uqSyltHWiDnlkeyNkcFzb/ADEt3o+62LBZSdloJ8abUrtV4TWGUbI/mCNqH/LbP/v/AP5tWVv21FjmluRg+Tyln22nTVMtRaOyYz9yy1nvysK9WXZAu+iNr43cUDU6R1gwQ4e19UbkJY65L6snNzXeOIFPXCTsXxVdVaC7IvAOTdPBRv696lOqGsIAwg6A6k/olt3VMVan98Fd6VO/xH4G+pTh1E9JK/1h/KExuK9qlVzg8ggNnQDOQszVB8/cnPRP2qn3f6gq0lfSvOsazmhzcIc4DsjQGE7/ALxqbx4BZywma7+b/wAydErLO8nOjwVi5gJ3+5WU3IemfmxzPoFYwpBdiXFXK6mBpKCtJjacjpH6IolJ78vAUW4tHExzG6dimopVaHzXh30muBka6EAiOJRNlJqU4LnbCCDBzG/nKUvvwPqU9+IzxBERPerWX0ymS3c48RBOs96WqILN1nbVqEbi4weBC4fei6NoDwHN0KD2d6VaRlrc3tlE3lTJePuM/KEHej/nD8bSjLVXzafsM/KFvz4o9q6FnJMacTkPFFC7i0TiaSQchJIzynKJyQzaikKuceahRpYblq1GgsGKWkjXZrl3FGdC2lt50w7WWT/OEBdV+VKBOGDIjOcuIghF9FK03jTdp7M6kTiG9XhrfBcndub/AJpaB9iv/wCsrFgwByW5vNv+b1hvbV86axFIucBAcYGwEoym4PagnNWNKrfrnrnO/VSBW86RVFkGf4WflCLCGouz/BT04MaPFXymGu6E9H6tdlR9JpfgNMFoicw8zBOmUd6p6W2WpTFNtRjqZFUSHAjODwg5blqP7G+uLbR1Jgg0CQYwES/EHZF04ZiNuqP/ALZaI6ig8uBebQA4CI9h3es7jN7LXJDX/wBNs3+9/Q1ZDpK32fxfmK2bQTYLKBr14j+RqyPTaqQ6DkYbw3rLLuNvTN1WksAA+kT5BTDXNfJHv3Sl5rlXV65ByO1Xyz2cXN/HaPtfuu9J87Qfut96eXRVL6THQ2S0SdsjI7OC5eNubTPbwydNSfRJbHuzTzooM6nIeq4/pENlMfHcuC/nYXEYW8hxCLUoXUZrO/H+ZOXJfcd6uc92Y9k7BvCdPvE/ACyzvKp0YU/4beblJpVHymdTKkyuEtlteCvKPWBcTG0LDfbKphpE6+cfHNLOmNAupSASBrySOje1Vnsvw8g0egXq171X+08uHENPuUruBJZm/Oa+znqIyVtrs5LnEkRnGY3wmPWnh/K39Fz5Ud4/lb+ivz5T/wCdMOjj4pwe7Of+Fe+0NGpHtbwkNotbjliPKYHgFGnTdEhp1GxKzfKpNBL3MVT3+pVtSpIZ9xvvVN7g9Znl/wAlWus2JtMyfYGziVt+rP2k16sJ0VIsfErpsvEqOF6q0VM026JVf8cz8Pqk9lsnaHtGN2qd9H7LhtjXzqdNT49yeOtjTV3x/rLxvDvNixllvMMZEMmNSXg788K2l9f61zb6hfM7SM1rjJtjnBFV8unfJ2xmZyldBVR2fG5TBVmpsnuH7IuUHZTn3BEygNB0arVabXPpvc0YqbHAOIkkPcJAOeTSuX3fT6xYx7nOw1RIJnMSJmUNdVGo6i7qy4jrGBzA3FJ6uqQ4kCRADsuJ3IOrTIqNnXrACM/QhYX7DXLfOrBl32Vx0FYE/wAjVmukFuD3kFtItgatJJ4ynd7H/KbP/uf0t3rIvaXuIgnLcM9iWSqCtdjY8RDGH7DI2aHtaJPaBn3laM2B86H4G4BRd0YdrrOfska56pTPXY1/DS5bWwU2NxCQ0AyQOaT9Ka01BByDdZ4qyhdL2HQj8JQ9tu8k5z3iEpnF+FJ+tIUhUOA8wr33fxVNajgbGswtJZU3Gwz6Lntv34P6gnzzpzCzvRx0OedcgPMFPnVQdsZ7Vh8n2VjODLZ3JLYrWevdmY+P38Eww5ak8v8AlLLTZz2g1p2HTZtzG1KFY0BtC8ldGkQ0e0fjmvILQ43fw9EPXs4b/wA/ovPtk6yUNXtCXi08nSQFB1UbkI61KAr8E/E/Mdi5LuPI9yBFdd67Io8T8gF/SXjl7/3V9mb80zLOPeUFelUkt5H4Kc3PSDqTZnb6rXX4Mv2cpWRx0CYULn2nwn1V9IxoPciWVOHmo0vakXcNgA5KdGx4KtN32gNeBV85ahQf7TD9sehRjOS2aX9/rNPixvosDaLtJaHNMn6vDgt/0i/1agd7GehSe6bK11MFzQYLhxycVv5eLOzbGFdBV96MArPAEAOcANmqGBWkSjSGf4WflCIlD09fwt9ArpTgaronUc2z1nNdhipRHPsVhy0J8UmtLXdcC7bV479dyfdCaD30Kwa2QH0S4zEdmoBl3lD39QwvpCIPW5+C5rfzXJNG99VIuigTlFT+lqT3XZgAXuMF2mkxx4mBktLTE2KyA/8AW/oCkbI36o5wE86rWyenaRMHuOcHw0Tim0ECNw3qbaQ0LR4BcYC3TTd+iztVJpZ8nBEEeSDtN2DcORCOZVlQe87lBkj7sp/VAP3QgrddVMjOm08h7loqjZ3JPeoLCNfiVePZZXhRdV1UYMNGukQUx/uln1R4Ia76stMgaoxtQ/GaL2J0466mEae5AuuFs5OOeyfQq622rKJHdmf2S8Wh20k/GRSMb/cI3u/mH6LiB+Xu3leSAPH8fGaqqnLT49698cVVVKtkEc0lea3ivPcu0geCZpshSFKdB3q6lZ2jMmT5K01BsI8k9HsN8haMyJPkiW1MgAqalQb1wVBvVaLYxtU71a2sd6AbWUxXRoGDax3q9pzbP1m9yW06yvZaSXMGUYhz1S9m03SM/wCZWU76bEpu18U43Of+Ypp0lP8AjbEd7As9RrYcQ+2/8xVZJ9kN6n55/wB93qhVbeLpquP2iqVpOk1Gkc/wjyVxQ1A+nvV5VE1/Qe0ltOtmRPV/1Km+quKpT/3D6JbcVpwtfxw+9dfWxVWfecf/ABKwv2XOmyrVcNhsxOyt/QFMVQdPVC3qCbBQA16w/lCX0qsADcIU5TlR5i4+aDtFUt0cSOZyQgtGpVDbXMpSHsUbSdZPif1UDaT9Y+JS+paIVZtSfiNmXyg/WPKT+qrr1XOHt9x7SX/KgufKuKfiNpurvbrA4gCF1t4u+sPALzLUOHiuVGMdtg79nepuNOZT+JPtJI4cAEO6oTrMBce0jQg8v0lQFeP3U6p7iUnivLvyo/VHjHkvI0S093gh61TYBPcI8VaaJPtabs10sAGwcE9I2Xmz55+GitAUqjgoNcrJaXFVlWMMqDiTogBqgUAFe6mVwUVQUwrqbOStp2VEMs43JU1Ap8lbZ2Q9v3m+oV7aQ3KQbmMohzfzBKG0HSd3z9idwIWbtFL5yoP+4/8AMU+6YzgszwJLA4+BbPkuULq+Ug1aJDsUOcNrTGcgZgcdFd5T0wlvHbPMqqUVfVEsrvaYkO2EEabxkhFc6RVdn/X1RCHofr6q+VQF2E5HuRVnbNVn4z4MchrvpF0hoJ00BPonV2XY7E97gWtp03zIjtOYQG89sLD9mn6n94j/AAVnH/cP5AlGEpxen/8ANZwf+qfyhAliWRhiwwqGUiAjpUApAA0yVQ+kRsTCoqw6VUIBgO7yXu5FPEKKolbJ3K5hXGlX03IDrXbwuPsgOf8AyrA9Wtcdnqloi51gM6+JMryadfwK6jSvKllSqBoTPn6KhwJ1J8PepNynP0lcPPuUkHeOK6xScFyeSD07i4+S9iO/yXATvXiUw4Z4KdKk45nTZxUrPQJzOnqi+t4BFp6VtYeCsDXcPNWNq8AphsqdmHLjwXXEwdJ/TNWupheDAnsaO7yaallp1G54HweT2yPMLP07E5ri6m51N2vZO1PbgvoUMTKrOsoPGFzdwmdmYIOYI0TUi7nDs2jCDsfSJdyLqdVoPOFet8ypvD5Zbnvq1ziJe9xzJzJMDU8ly2WN1MgPEEiRnOS+gW6z3XQ+c67G7c1gbs3ue4rA3xeYrVS5ohoyaOC0ibAVL3e9FMoEgmDA1MZDvQrTpy9603RYtqUzTxhrpORyBB4p74TpPotf3yZtQCkKhdh1e9oEA6hrgHa7QUReN/VbRDCGsZMCnTaGtzO4fBTW7f7O3wcLg8GNKlA+tRp8kxo9EqdmIqWiowYc20w9j3E73YCWtHes75W/4XNf7BdIjho0G7cbj5AJf153Ll93mK1UEDsMybs25lT1z3rO3ldiHWcFX1me33IlVVCEEpqSqy4jQK/rAuBnFMKS+RoqHEjYizTAzkqzqA4R4aJyjQAOPxCtE/ELlVhaYI+N6rgpkIa/4yVgnYEMzvUpI5ILQjHyXlWKvBeSARoO0LjxwXWYjvUXNO9TVRS7kvBvBTDN5UTO9Bvdyus9mxZkQPVds1EuzOnryRTn7AjYRc3uCgKasw7wutpyp2btKnvyROEbwqsELrRKAmGKXVKHVKWFLYTDFW6mDqAe5W4SuBqDYe9qcVnDiPQKhoTDpEyK7vwn/wAQl4XTj0xy7djTkfUqBkGQSDvCs+ryP5ivKiN7nvCq4Gaj8o2nimDnOOpceZJS65Bk7u96Zz4Llzt3pvj0hhPFNbKOy3VKi5NLA+Wwph1JwK41pOo0RDlWRwVJCPGeiuYBC6+mvCmjZIFiiGkHTJEGnuUY3o2aNSljGeRGhS6pkYOvJNQfBRtFlxj7Q0PuTlLRYHcVIO3ldczYciqzTjQqyWQN66q+uXkck4BvKg6j8fqu4wOe7d+6kK44eaQ7Uuo7z5q6z2LEeG3PyClRph54bTKPpRoMgEUOOo7BkFEURvVwAUsPJRpQcUZO1WikBqrg2BPgoGiTtQaLWKeBS6ojauhpQHRT4Bd6pSY3grjSjNAUvorjacKZeoFyDYzpQ3/EO5N/KlQTbpQPnz91voUqXRj0xy7Sd9H7p/MVFTfo37p/OVBVOip1cbcnZjZ6FMur4jxQFys+bedzm+YP7IsiVyfJ9m+HSzqxvHimtjpgNHHNJWDNaGlBAI0hLHk8kSxdwg/AVzaSl1Q3K9JDNp8V5zdyK6ngF7qwEaAIRvXjG0oh9MbvJdYBoQOCNDYVxA3KTag3hFOY3cPBRbSG5HiWw1ppB4ke0PNK3uOnuTxtMA/HgvWqxBwloE7ctVUg2zxqleRppjcPBeVeJbZ+mc1YF5eWaziyD5ruC5TcuLyi9nFtMqU5heXkBbUKlTPquryaVoOa8w9oLy8mF7dfBXu9leXkAM9QcF1eSNjOlH8f8LfelIXl5dOHTHLtOpo37p/MVBeXlUS0Vw/wavNqtXl5cvyfZ04dJJ3d38Md/quLynAZD6f6K1dXloh0rwGS8vICqoF4BeXkyceMyq3ry8gIBXUF5eTFDWhgxHIfAXl5eWiX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data:image/jpeg;base64,/9j/4AAQSkZJRgABAQAAAQABAAD/2wCEAAkGBhQSERUUEhQVFBQWFRQUFBQYFRUVFBcXFxQVFBQUFRQXHCYeFxkjGRQUHy8gIycpLCwsFR4xNTAqNSYrLCkBCQoKDgwOGg8PFykcHBwsKSkpKSkpLCksKSkpKSksLCkpLCwsKSwpLCwpKSwsLCkpKSkpLCwpLCwpKSksLCk1LP/AABEIAMIBAwMBIgACEQEDEQH/xAAbAAACAwEBAQAAAAAAAAAAAAAEBQIDBgEAB//EAEYQAAEDAQUEBwMKAwcFAQEAAAEAAhEDBAUSITFBUWFxBhMigZGhsTLB8BQjQlJicoKy0eEzksIHFSQlNXPxU2Ois9LDNP/EABgBAAMBAQAAAAAAAAAAAAAAAAABAgME/8QAJBEBAQACAgICAwADAQAAAAAAAAECESExEkEDMiJCUWGB4RP/2gAMAwEAAhEDEQA/APklOtGoCIpNbq2BwIkfsmV69Da9EEluJuwt154T2vJJC0jgsdy9NTFtQfSGHj9HxV9JuSW07YRrmERRrD6Jw8NR4bO5TYYwoimPY5pe+v2m4hGZz2aHamFN3s81JlFRvzh+9719Luu6LP8AIab6rnNLjW7UgNxNd2MzpIBbu13L5rW/iH73vX0ew260GwCn1IfQaS/HGbMTy05jSTIzzW86ZUkY1uIRMTM5O7M5wNCdm5aK4b7o2a1te2DTFN4LXSIMEDM6k8AAJIyGi1tlrBjmsoy0gkghxcwNObm59jPacigDb29Y1xaQWyHiQ505zmQROZ1S6JuqdTri6ozDhyAzEDtj2ZjsjLUbUyvGx9VTdSc6XnC6BENM4TiI0yOQ4rH2a8bQ6mML3GgOywYQO1m7CIz0bw8E5d0ia+zinTBIc9jnPPtGAdZHLwSs1ycuzB14EOZ2iSzrXOyLDJdAIIE+xB25L153hSeQGNDRILpaJJwxIMT+6WVKxc972tDJEAYiY7IEgk6mD4rzbvqOIMHNwzzgkiNTtU229HpiKbsz8b1ZiQwdBI+NqsDl0zpnS3o875s8x6JsHJLcLuwe70TTFkgGN3fdDu3S1jLN29FVanYpZU9K+Wo0OmXiudHbvbUa4uJGFzHCAD7IcRqRGqctupmQc58NxBsNbJDtru1kY3SuP5Ps2xvBHY3ltRxbgON1AECch1WwQiBbKmGcLPYafpa44OzSEzF2sY6WOcfZBxBoyaCBEE7yrPk+XdHmoMr694JybrVH0tgluxOrGCWs3kN9EO6z5a7T5hL76v8AFnpYQZeRHuR3wKvv++20mdWwyTAcd5mI5eqxNTE55J2xJ8VRTtT6tRpcci4euxW3zaXNeGU9cOZ2DMrWTSE6lYMIAzdGQQ1qspIlxlxnkMtFXQlucy7a7aibOS45mcj6I3yrx1AF1Mh8feRds1+NwStsi0Og7/QIupX2e0d36nYnl2Mek7N22btCP0UaTu12RMZTsHeoUWRT7Z0wiBp371Y22yclKhpYfrHuAheQjqp3ryQfTbwtwaCatIZAmZBj4PqvnlvaypUc7KCTwjhOpK31qv3C3t0nQcs4g5nLjksR0kcxzusoCBoW6ZnaBs0z5qPbnLKlxAzhcG9mQHHU7QCB6gIO3XLWpQXsc0HMOjsn8QyTa6KoYZc3EYyadAcgDHxqt7YHVHUwXkAH6GERhjTPatJlYvb5Gy0uHFGWe1DswcOemzXyX0C9uiFmqgnD1bszLMh3t09Fib16POoFpBxNxaxBHMJ7lUBqmXk8V9MuO8bRTsFEA0jRqPqBrHCXFwe4c8iyctMl8wGRX1TovYXV7uZ1bQ+rSc9zZAcQA6o7CGnKXF4M/ZO7Lq+LGVj8mWo2Vhtrw14IoNZgNSoaTZeQQYOYcJ0y3EZrDdJLtoUrbRD+y19PG+XNxS7Ee0YIb4aZ5J42w3w6k0OimxjmscG4A4sENLsJOkDZExks30us7fltJrqjHtc0iWQ1gdicM3OcZ7WbnEka6wtc5NcT2xwyu9Wmlg6R2WzOe5tOtRJLQ5pDX0iCwFzQ5rjhJHaGW3TLKuxdKWGnYmDC9rTWDqYEP7ILKZJ00c0iVkLOxjXupVnuOE5MDmlhe0w0OnQagkbNEDf93Gz1iwOb7DKnZdIAeAQMWROUeKjyutqmPPbX2fpQajhgEvqPMBrRGZgBvmo2zprUpPcx5c1zXEFmWTmnPKcsws3Tvi09WyixwwUyKjMIaHNcMQHaAmZJ3pVa67i8l5lxOcwc9pPmsspNcNZv2aNqSSd/7q4FC0R6D3q+VUFLbjPYPd6JnKU3Ieye70TOUwPu+/vk7SIPag+GW7iu1OnRGw+X/wApRaYgTuS+s0cVz5SbaycNC/p+fqu8R/8AKvHTcwMjqd2wxuWOp0g5wG8wm19Mwlg0GAQEvGBprF0q60GQcj7uAS+0Xcyq8ucXknU5+GmQS/o99LmE9CcmiAi7qYIjEIIzz2dysr2Om4gnEMoyB/RFLhARowP92Ut7vjuXKdhY1xLS72SIOnojoXg3XkjQtI/7oYaheXOEzMemi7Uu1gyaSPjkmoYjLNdwObvBGQjJV7uOGG4nEublEnbuTa6ehVV8F8Uxxzd/KPfC2VKi1jBhaBpnt03oik9Rs9lLOhtCM8ZO/EBPdC8m5leQW6BtV5PYzFUY14ImMJa4TsLXTCyt+Gg+m51EYXTi1IgQNm0rZPr4cjSMZDYQBy3cllb9slFwLqWRw4QwAATnGWslQyZu5qjhVhsEyAZyne0HZOkr6DYbYSIGYGUEwRGuUbOC+d3TZAXdskARkAS45wRw0Oq2l2Na0DE/C4SC3Fpz3HlvVVR3WqZHkfRZu8xiafjYnlWpkeR9EjtJy+NyjLteLEv1W46L3vbKNECgwlheXYmtDn5TiwzlAl+u87ssRV9orUXLetqp03CgQGAnFOGO0BMh2R79668MvH/jPPHbTWK9rVa62GripURLqjnucThg9nDIiZ0aATvSLpjbab6lIUMm06RaTGrnFxfAOYEk5ahCWTpZWpuL5xvIc0FxOFocIJY1pEHIeG1AkCaYHac6MQM6nYdqeXy7x1EYfFrLdDMtOEOY6HNccxAnWcnDPVQw4qpEk9kDtZnIYWjuEeCLdYMRLQADrGh5QiuhF39ZeFNr9hGIHgZWctt5a6npqbv6OWeyUxWtjnBzhibRbGKDoXucCGTuAJ4hH0umFnDSaVhc+mMi93X1W8iZw9yTXyTary6t57AcSeAEucf5QB3pFbrwfaXlxcWUgcNKm3JrWjIQE/I9HF7dOLK+Ys9OnwFOPWVn6dtbUktECdFnq1MucRuPvTSwswthaTf9TULp7IP4fMSm93XpZh/GxGDoDHmkVidkeTfyhBVWQ6UXoo+m3f0hsMdmyF8anrKxjnAgIylRu22HCGmz1NBiIdTnYHEBr2c8xwWP6LvqPxdXXfRIw+zt11ghNbXe1Qk0rXhqVA0voWmIqHDm6m92rmloIgzBgjjHl62vgfU6G0aVbA+mWva4SMbjG0EGYIIzB2hX3t0boOc2WnJv1nJrbLTjo2Osc3RUs7ztcKfapk8YyQlrtUvAOsSN0buayy4phLs6OUWzDTnH0iuUbG0ve0jITGf2gAmdgOqCs/8AFfzd6py8EHtlla05eqF6oI62ZkobCnKag0Qo9XE8kQWqJbkUyDMam7AllNuabQpyOL6p7I7vRSpPVVpPZHMei5ScoAvGvKjGuIAl9QaEhIb3uhtRss1JJLhGUGZ5ynL6YzyBnVB1KI+jA2iDGyPTYlUMBRLm1IZOZcMW3f8AH7rR3dYXtBx4WDeMjlpzEDwKXW6WVakgtPYM8JgO4DslNaLKmAObD3zmXZCIMkZ7480dkMbRw6OJERBM94KW1Tl8blRR6Tk4g9rR7AGEDUnPbpCscfVTlNNMWRtPtFNWWpzBAMZj0CVWv2z8bEdbnQ+PstM/hC2y6L2rq2iTulcp6TO0dyrawTnMI2vXplsU6eEiCTiLp0EQdFCoOIBYdS4T2p1bsy3pj/Z82LyZtyCBN4giTTaATOGToRplHNGdA6n+aN2ezl+JVhfyIcwxeNp4UbR5UisvQr4WgcFp7UIvG1f7Vo/9RWQbsRl0J2qbTz+N5VxGUKuc1MLonTOhbu0M7h6K6tZpVVh9zfRGJgV0asdftmh1cDBjxuLYkkAhH9IaNYdU6r1cB8AtJJ7QO8adlW9EbRhxty7RpzI2An9UT0uqSyltHWiDnlkeyNkcFzb/ADEt3o+62LBZSdloJ8abUrtV4TWGUbI/mCNqH/LbP/v/AP5tWVv21FjmluRg+Tyln22nTVMtRaOyYz9yy1nvysK9WXZAu+iNr43cUDU6R1gwQ4e19UbkJY65L6snNzXeOIFPXCTsXxVdVaC7IvAOTdPBRv696lOqGsIAwg6A6k/olt3VMVan98Fd6VO/xH4G+pTh1E9JK/1h/KExuK9qlVzg8ggNnQDOQszVB8/cnPRP2qn3f6gq0lfSvOsazmhzcIc4DsjQGE7/ALxqbx4BZywma7+b/wAydErLO8nOjwVi5gJ3+5WU3IemfmxzPoFYwpBdiXFXK6mBpKCtJjacjpH6IolJ78vAUW4tHExzG6dimopVaHzXh30muBka6EAiOJRNlJqU4LnbCCDBzG/nKUvvwPqU9+IzxBERPerWX0ymS3c48RBOs96WqILN1nbVqEbi4weBC4fei6NoDwHN0KD2d6VaRlrc3tlE3lTJePuM/KEHej/nD8bSjLVXzafsM/KFvz4o9q6FnJMacTkPFFC7i0TiaSQchJIzynKJyQzaikKuceahRpYblq1GgsGKWkjXZrl3FGdC2lt50w7WWT/OEBdV+VKBOGDIjOcuIghF9FK03jTdp7M6kTiG9XhrfBcndub/AJpaB9iv/wCsrFgwByW5vNv+b1hvbV86axFIucBAcYGwEoym4PagnNWNKrfrnrnO/VSBW86RVFkGf4WflCLCGouz/BT04MaPFXymGu6E9H6tdlR9JpfgNMFoicw8zBOmUd6p6W2WpTFNtRjqZFUSHAjODwg5blqP7G+uLbR1Jgg0CQYwES/EHZF04ZiNuqP/ALZaI6ig8uBebQA4CI9h3es7jN7LXJDX/wBNs3+9/Q1ZDpK32fxfmK2bQTYLKBr14j+RqyPTaqQ6DkYbw3rLLuNvTN1WksAA+kT5BTDXNfJHv3Sl5rlXV65ByO1Xyz2cXN/HaPtfuu9J87Qfut96eXRVL6THQ2S0SdsjI7OC5eNubTPbwydNSfRJbHuzTzooM6nIeq4/pENlMfHcuC/nYXEYW8hxCLUoXUZrO/H+ZOXJfcd6uc92Y9k7BvCdPvE/ACyzvKp0YU/4beblJpVHymdTKkyuEtlteCvKPWBcTG0LDfbKphpE6+cfHNLOmNAupSASBrySOje1Vnsvw8g0egXq171X+08uHENPuUruBJZm/Oa+znqIyVtrs5LnEkRnGY3wmPWnh/K39Fz5Ud4/lb+ivz5T/wCdMOjj4pwe7Of+Fe+0NGpHtbwkNotbjliPKYHgFGnTdEhp1GxKzfKpNBL3MVT3+pVtSpIZ9xvvVN7g9Znl/wAlWus2JtMyfYGziVt+rP2k16sJ0VIsfErpsvEqOF6q0VM026JVf8cz8Pqk9lsnaHtGN2qd9H7LhtjXzqdNT49yeOtjTV3x/rLxvDvNixllvMMZEMmNSXg788K2l9f61zb6hfM7SM1rjJtjnBFV8unfJ2xmZyldBVR2fG5TBVmpsnuH7IuUHZTn3BEygNB0arVabXPpvc0YqbHAOIkkPcJAOeTSuX3fT6xYx7nOw1RIJnMSJmUNdVGo6i7qy4jrGBzA3FJ6uqQ4kCRADsuJ3IOrTIqNnXrACM/QhYX7DXLfOrBl32Vx0FYE/wAjVmukFuD3kFtItgatJJ4ynd7H/KbP/uf0t3rIvaXuIgnLcM9iWSqCtdjY8RDGH7DI2aHtaJPaBn3laM2B86H4G4BRd0YdrrOfska56pTPXY1/DS5bWwU2NxCQ0AyQOaT9Ka01BByDdZ4qyhdL2HQj8JQ9tu8k5z3iEpnF+FJ+tIUhUOA8wr33fxVNajgbGswtJZU3Gwz6Lntv34P6gnzzpzCzvRx0OedcgPMFPnVQdsZ7Vh8n2VjODLZ3JLYrWevdmY+P38Eww5ak8v8AlLLTZz2g1p2HTZtzG1KFY0BtC8ldGkQ0e0fjmvILQ43fw9EPXs4b/wA/ovPtk6yUNXtCXi08nSQFB1UbkI61KAr8E/E/Mdi5LuPI9yBFdd67Io8T8gF/SXjl7/3V9mb80zLOPeUFelUkt5H4Kc3PSDqTZnb6rXX4Mv2cpWRx0CYULn2nwn1V9IxoPciWVOHmo0vakXcNgA5KdGx4KtN32gNeBV85ahQf7TD9sehRjOS2aX9/rNPixvosDaLtJaHNMn6vDgt/0i/1agd7GehSe6bK11MFzQYLhxycVv5eLOzbGFdBV96MArPAEAOcANmqGBWkSjSGf4WflCIlD09fwt9ArpTgaronUc2z1nNdhipRHPsVhy0J8UmtLXdcC7bV479dyfdCaD30Kwa2QH0S4zEdmoBl3lD39QwvpCIPW5+C5rfzXJNG99VIuigTlFT+lqT3XZgAXuMF2mkxx4mBktLTE2KyA/8AW/oCkbI36o5wE86rWyenaRMHuOcHw0Tim0ECNw3qbaQ0LR4BcYC3TTd+iztVJpZ8nBEEeSDtN2DcORCOZVlQe87lBkj7sp/VAP3QgrddVMjOm08h7loqjZ3JPeoLCNfiVePZZXhRdV1UYMNGukQUx/uln1R4Ia76stMgaoxtQ/GaL2J0466mEae5AuuFs5OOeyfQq622rKJHdmf2S8Wh20k/GRSMb/cI3u/mH6LiB+Xu3leSAPH8fGaqqnLT49698cVVVKtkEc0lea3ivPcu0geCZpshSFKdB3q6lZ2jMmT5K01BsI8k9HsN8haMyJPkiW1MgAqalQb1wVBvVaLYxtU71a2sd6AbWUxXRoGDax3q9pzbP1m9yW06yvZaSXMGUYhz1S9m03SM/wCZWU76bEpu18U43Of+Ypp0lP8AjbEd7As9RrYcQ+2/8xVZJ9kN6n55/wB93qhVbeLpquP2iqVpOk1Gkc/wjyVxQ1A+nvV5VE1/Qe0ltOtmRPV/1Km+quKpT/3D6JbcVpwtfxw+9dfWxVWfecf/ABKwv2XOmyrVcNhsxOyt/QFMVQdPVC3qCbBQA16w/lCX0qsADcIU5TlR5i4+aDtFUt0cSOZyQgtGpVDbXMpSHsUbSdZPif1UDaT9Y+JS+paIVZtSfiNmXyg/WPKT+qrr1XOHt9x7SX/KgufKuKfiNpurvbrA4gCF1t4u+sPALzLUOHiuVGMdtg79nepuNOZT+JPtJI4cAEO6oTrMBce0jQg8v0lQFeP3U6p7iUnivLvyo/VHjHkvI0S093gh61TYBPcI8VaaJPtabs10sAGwcE9I2Xmz55+GitAUqjgoNcrJaXFVlWMMqDiTogBqgUAFe6mVwUVQUwrqbOStp2VEMs43JU1Ap8lbZ2Q9v3m+oV7aQ3KQbmMohzfzBKG0HSd3z9idwIWbtFL5yoP+4/8AMU+6YzgszwJLA4+BbPkuULq+Ug1aJDsUOcNrTGcgZgcdFd5T0wlvHbPMqqUVfVEsrvaYkO2EEabxkhFc6RVdn/X1RCHofr6q+VQF2E5HuRVnbNVn4z4MchrvpF0hoJ00BPonV2XY7E97gWtp03zIjtOYQG89sLD9mn6n94j/AAVnH/cP5AlGEpxen/8ANZwf+qfyhAliWRhiwwqGUiAjpUApAA0yVQ+kRsTCoqw6VUIBgO7yXu5FPEKKolbJ3K5hXGlX03IDrXbwuPsgOf8AyrA9Wtcdnqloi51gM6+JMryadfwK6jSvKllSqBoTPn6KhwJ1J8PepNynP0lcPPuUkHeOK6xScFyeSD07i4+S9iO/yXATvXiUw4Z4KdKk45nTZxUrPQJzOnqi+t4BFp6VtYeCsDXcPNWNq8AphsqdmHLjwXXEwdJ/TNWupheDAnsaO7yaallp1G54HweT2yPMLP07E5ri6m51N2vZO1PbgvoUMTKrOsoPGFzdwmdmYIOYI0TUi7nDs2jCDsfSJdyLqdVoPOFet8ypvD5Zbnvq1ziJe9xzJzJMDU8ly2WN1MgPEEiRnOS+gW6z3XQ+c67G7c1gbs3ue4rA3xeYrVS5ohoyaOC0ibAVL3e9FMoEgmDA1MZDvQrTpy9603RYtqUzTxhrpORyBB4p74TpPotf3yZtQCkKhdh1e9oEA6hrgHa7QUReN/VbRDCGsZMCnTaGtzO4fBTW7f7O3wcLg8GNKlA+tRp8kxo9EqdmIqWiowYc20w9j3E73YCWtHes75W/4XNf7BdIjho0G7cbj5AJf153Ll93mK1UEDsMybs25lT1z3rO3ldiHWcFX1me33IlVVCEEpqSqy4jQK/rAuBnFMKS+RoqHEjYizTAzkqzqA4R4aJyjQAOPxCtE/ELlVhaYI+N6rgpkIa/4yVgnYEMzvUpI5ILQjHyXlWKvBeSARoO0LjxwXWYjvUXNO9TVRS7kvBvBTDN5UTO9Bvdyus9mxZkQPVds1EuzOnryRTn7AjYRc3uCgKasw7wutpyp2btKnvyROEbwqsELrRKAmGKXVKHVKWFLYTDFW6mDqAe5W4SuBqDYe9qcVnDiPQKhoTDpEyK7vwn/wAQl4XTj0xy7djTkfUqBkGQSDvCs+ryP5ivKiN7nvCq4Gaj8o2nimDnOOpceZJS65Bk7u96Zz4Llzt3pvj0hhPFNbKOy3VKi5NLA+Wwph1JwK41pOo0RDlWRwVJCPGeiuYBC6+mvCmjZIFiiGkHTJEGnuUY3o2aNSljGeRGhS6pkYOvJNQfBRtFlxj7Q0PuTlLRYHcVIO3ldczYciqzTjQqyWQN66q+uXkck4BvKg6j8fqu4wOe7d+6kK44eaQ7Uuo7z5q6z2LEeG3PyClRph54bTKPpRoMgEUOOo7BkFEURvVwAUsPJRpQcUZO1WikBqrg2BPgoGiTtQaLWKeBS6ojauhpQHRT4Bd6pSY3grjSjNAUvorjacKZeoFyDYzpQ3/EO5N/KlQTbpQPnz91voUqXRj0xy7Sd9H7p/MVFTfo37p/OVBVOip1cbcnZjZ6FMur4jxQFys+bedzm+YP7IsiVyfJ9m+HSzqxvHimtjpgNHHNJWDNaGlBAI0hLHk8kSxdwg/AVzaSl1Q3K9JDNp8V5zdyK6ngF7qwEaAIRvXjG0oh9MbvJdYBoQOCNDYVxA3KTag3hFOY3cPBRbSG5HiWw1ppB4ke0PNK3uOnuTxtMA/HgvWqxBwloE7ctVUg2zxqleRppjcPBeVeJbZ+mc1YF5eWaziyD5ruC5TcuLyi9nFtMqU5heXkBbUKlTPquryaVoOa8w9oLy8mF7dfBXu9leXkAM9QcF1eSNjOlH8f8LfelIXl5dOHTHLtOpo37p/MVBeXlUS0Vw/wavNqtXl5cvyfZ04dJJ3d38Md/quLynAZD6f6K1dXloh0rwGS8vICqoF4BeXkyceMyq3ry8gIBXUF5eTFDWhgxHIfAXl5eWiX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3"/>
          <a:stretch/>
        </p:blipFill>
        <p:spPr bwMode="auto">
          <a:xfrm>
            <a:off x="4648200" y="1817921"/>
            <a:ext cx="4008120" cy="4659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335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346</TotalTime>
  <Words>599</Words>
  <Application>Microsoft Office PowerPoint</Application>
  <PresentationFormat>On-screen Show (4:3)</PresentationFormat>
  <Paragraphs>95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Apothecary</vt:lpstr>
      <vt:lpstr>Game design principles part I  Advanced Game Design &amp; Development</vt:lpstr>
      <vt:lpstr>Game Design principles</vt:lpstr>
      <vt:lpstr>Affordance cues</vt:lpstr>
      <vt:lpstr>Affordance cues</vt:lpstr>
      <vt:lpstr>Affordance cues</vt:lpstr>
      <vt:lpstr>The buster principle</vt:lpstr>
      <vt:lpstr>Cognitive biases</vt:lpstr>
      <vt:lpstr>Cognitive biases</vt:lpstr>
      <vt:lpstr>Cognitive biases</vt:lpstr>
      <vt:lpstr>Cognitive biases</vt:lpstr>
      <vt:lpstr>Cognitive biases</vt:lpstr>
      <vt:lpstr>Synergy</vt:lpstr>
      <vt:lpstr>Synergy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vs 3D Game Design Advanced Game Design and Development</dc:title>
  <dc:creator>Danny</dc:creator>
  <cp:lastModifiedBy>Danny</cp:lastModifiedBy>
  <cp:revision>77</cp:revision>
  <dcterms:created xsi:type="dcterms:W3CDTF">2006-08-16T00:00:00Z</dcterms:created>
  <dcterms:modified xsi:type="dcterms:W3CDTF">2015-01-03T00:32:58Z</dcterms:modified>
</cp:coreProperties>
</file>