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5" r:id="rId3"/>
    <p:sldId id="267" r:id="rId4"/>
    <p:sldId id="268" r:id="rId5"/>
    <p:sldId id="270" r:id="rId6"/>
    <p:sldId id="269" r:id="rId7"/>
    <p:sldId id="271" r:id="rId8"/>
    <p:sldId id="273" r:id="rId9"/>
    <p:sldId id="275" r:id="rId10"/>
    <p:sldId id="274" r:id="rId11"/>
    <p:sldId id="272" r:id="rId12"/>
    <p:sldId id="276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4432" autoAdjust="0"/>
  </p:normalViewPr>
  <p:slideViewPr>
    <p:cSldViewPr>
      <p:cViewPr varScale="1">
        <p:scale>
          <a:sx n="99" d="100"/>
          <a:sy n="99" d="100"/>
        </p:scale>
        <p:origin x="-19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Documentation/ScriptReference/Vector3.Dot.html" TargetMode="External"/><Relationship Id="rId2" Type="http://schemas.openxmlformats.org/officeDocument/2006/relationships/hyperlink" Target="https://docs.unity3d.com/Documentation/ScriptReference/Vector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</a:t>
            </a:r>
            <a:r>
              <a:rPr lang="en-US" dirty="0" err="1" smtClean="0"/>
              <a:t>Jugan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smtClean="0"/>
              <a:t>Position </a:t>
            </a:r>
            <a:r>
              <a:rPr lang="en-US" sz="2600" dirty="0" smtClean="0"/>
              <a:t>manipulation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/>
              <a:t>Advanced Game Design &amp; Development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2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Cross Product accepts two vectors and returns a vector.</a:t>
            </a:r>
          </a:p>
          <a:p>
            <a:r>
              <a:rPr lang="en-US" dirty="0" smtClean="0"/>
              <a:t>The resulting vector is perpendicular to the two input vectors.</a:t>
            </a:r>
            <a:endParaRPr lang="en-US" dirty="0"/>
          </a:p>
        </p:txBody>
      </p:sp>
      <p:pic>
        <p:nvPicPr>
          <p:cNvPr id="4098" name="Picture 2" descr="https://docs.unity3d.com/Documentation/Images/manual/UnderstandingVectorArithmetic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45205"/>
            <a:ext cx="36099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438400" y="4191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95600" y="533400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normalized vector is a vector that has a magnitude of 1.</a:t>
            </a:r>
          </a:p>
          <a:p>
            <a:endParaRPr lang="en-US" dirty="0" smtClean="0"/>
          </a:p>
          <a:p>
            <a:r>
              <a:rPr lang="en-US" dirty="0" smtClean="0"/>
              <a:t>Normalized vectors are used when you care about the direction of a vector, and not its magnitude (length).</a:t>
            </a:r>
          </a:p>
          <a:p>
            <a:endParaRPr lang="en-US" dirty="0"/>
          </a:p>
          <a:p>
            <a:r>
              <a:rPr lang="en-US" dirty="0" smtClean="0"/>
              <a:t>There are built-in normalized vectors for each Game Object in unity.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lines in the image indicate built-in normalized vectors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Black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transform.forward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Blue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transform.right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3557587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5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124200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character outlined in blue has the ball, and the red players are attempting to tackle him. </a:t>
            </a:r>
          </a:p>
          <a:p>
            <a:endParaRPr lang="en-US" dirty="0" smtClean="0"/>
          </a:p>
          <a:p>
            <a:r>
              <a:rPr lang="en-US" dirty="0" smtClean="0"/>
              <a:t>The black lines show where they should run to take the best angle, but how is that calculated?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108651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724400" y="3048000"/>
            <a:ext cx="381000" cy="914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3931444"/>
            <a:ext cx="1828800" cy="185975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Write the code to calculate and intelligent angle of pursuit for each player.</a:t>
            </a: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//Assume the following code script is on each red player’s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//public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ballHolder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&lt;- player with ball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//Position on field where the player should run (where the black lines end)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Vector3 target;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Update(){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target = ?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2" b="39497"/>
          <a:stretch/>
        </p:blipFill>
        <p:spPr bwMode="auto">
          <a:xfrm>
            <a:off x="4495800" y="3962400"/>
            <a:ext cx="2772878" cy="263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6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763000" cy="45720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Write the code to calculate and intelligent angle of pursuit for each player.</a:t>
            </a: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//Assume the following code script is on each red player’s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//public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ballHolder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&lt;- player with ball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//Position on field where the player should run (where the black lines end)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Vector3 target;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Update(){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Vector3.Distance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transform.position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ballHolder.transform.position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0.6f;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target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ballHolder.transform.position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ballHolder.transform.forward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*Note – </a:t>
            </a:r>
            <a:r>
              <a:rPr lang="en-US" sz="1800" dirty="0" smtClean="0">
                <a:cs typeface="Courier New" panose="02070309020205020404" pitchFamily="49" charset="0"/>
              </a:rPr>
              <a:t>You will need to adjust </a:t>
            </a:r>
            <a:r>
              <a:rPr lang="en-US" sz="1800" dirty="0" err="1" smtClean="0">
                <a:cs typeface="Courier New" panose="02070309020205020404" pitchFamily="49" charset="0"/>
              </a:rPr>
              <a:t>scaleValue</a:t>
            </a:r>
            <a:r>
              <a:rPr lang="en-US" sz="1800" dirty="0" smtClean="0">
                <a:cs typeface="Courier New" panose="02070309020205020404" pitchFamily="49" charset="0"/>
              </a:rPr>
              <a:t> depending on your world scale and how fast the players run.  Larger values of this variable will project the point out farther.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know that every game object in Unity has a Transform component, which is divided into three parts: </a:t>
            </a:r>
            <a:r>
              <a:rPr lang="en-US" b="1" dirty="0" smtClean="0"/>
              <a:t>Position</a:t>
            </a:r>
            <a:r>
              <a:rPr lang="en-US" dirty="0" smtClean="0"/>
              <a:t>, </a:t>
            </a:r>
            <a:r>
              <a:rPr lang="en-US" b="1" dirty="0" smtClean="0"/>
              <a:t>Rotation</a:t>
            </a:r>
            <a:r>
              <a:rPr lang="en-US" dirty="0" smtClean="0"/>
              <a:t>, and </a:t>
            </a:r>
            <a:r>
              <a:rPr lang="en-US" b="1" dirty="0" smtClean="0"/>
              <a:t>Scale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Position</a:t>
            </a:r>
            <a:r>
              <a:rPr lang="en-US" dirty="0" smtClean="0"/>
              <a:t> </a:t>
            </a:r>
            <a:r>
              <a:rPr lang="en-US" dirty="0"/>
              <a:t>(Vector3)</a:t>
            </a:r>
            <a:endParaRPr lang="en-US" b="1" dirty="0"/>
          </a:p>
          <a:p>
            <a:pPr lvl="1"/>
            <a:r>
              <a:rPr lang="en-US" dirty="0"/>
              <a:t>Points in space (x, y, z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order to manipulate your world, you need to understand different arithmetic operations with Vectors.</a:t>
            </a:r>
          </a:p>
        </p:txBody>
      </p:sp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Addition</a:t>
            </a:r>
          </a:p>
          <a:p>
            <a:r>
              <a:rPr lang="en-US" dirty="0"/>
              <a:t>When two vectors are added together, the result is equivalent to taking the original vectors as "steps", one after the other. </a:t>
            </a:r>
            <a:endParaRPr lang="en-US" dirty="0" smtClean="0"/>
          </a:p>
          <a:p>
            <a:r>
              <a:rPr lang="en-US" i="1" dirty="0" smtClean="0"/>
              <a:t>Note </a:t>
            </a:r>
            <a:r>
              <a:rPr lang="en-US" i="1" dirty="0"/>
              <a:t>that the order of the two parameters doesn't matter, since the result is the same either way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What is a situation when you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might be given Vector A and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Vector B and need to find C?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docs.unity3d.com/Documentation/Images/manual/UnderstandingVectorArithmetic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68" y="4343400"/>
            <a:ext cx="29337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piece of code, how would you find the position (Vector3) that is 5 units above and 3 units to the right of the supplied </a:t>
            </a:r>
            <a:r>
              <a:rPr lang="en-US" dirty="0" err="1" smtClean="0"/>
              <a:t>GameObject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?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ball.transform.position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			    new Vector3(3, 5, 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1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vectors represent forces then it is more intuitive to think of them in terms of their direction and magnitude (the magnitude indicates the size of the force). </a:t>
            </a: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/>
              <a:t>two force vectors results in a new vector equivalent to the combination of the forces.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concept is often useful when applying forces with several separate components acting at once (</a:t>
            </a:r>
            <a:r>
              <a:rPr lang="en-US" dirty="0" smtClean="0"/>
              <a:t>e.g., </a:t>
            </a:r>
            <a:r>
              <a:rPr lang="en-US" dirty="0"/>
              <a:t>a rocket being propelled forward may also be affected by a crosswind).</a:t>
            </a:r>
          </a:p>
        </p:txBody>
      </p:sp>
    </p:spTree>
    <p:extLst>
      <p:ext uri="{BB962C8B-B14F-4D97-AF65-F5344CB8AC3E}">
        <p14:creationId xmlns:p14="http://schemas.microsoft.com/office/powerpoint/2010/main" val="31785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Subtraction</a:t>
            </a:r>
          </a:p>
          <a:p>
            <a:endParaRPr lang="en-US" b="1" dirty="0"/>
          </a:p>
          <a:p>
            <a:r>
              <a:rPr lang="en-US" dirty="0"/>
              <a:t>Vector subtraction is most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often </a:t>
            </a:r>
            <a:r>
              <a:rPr lang="en-US" dirty="0"/>
              <a:t>used to get the direction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distance from one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another.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order of the two parameters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does</a:t>
            </a:r>
            <a:r>
              <a:rPr lang="en-US" dirty="0"/>
              <a:t> matter with </a:t>
            </a:r>
            <a:r>
              <a:rPr lang="en-US" dirty="0" smtClean="0"/>
              <a:t>subtraction.</a:t>
            </a:r>
          </a:p>
          <a:p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docs.unity3d.com/Documentation/Images/manual/UnderstandingVectorArithmeti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95600"/>
            <a:ext cx="22193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Given the two Game Objects, complete the two lines of code that calculate vectors that point from the boy to the girl, and from the girl to the boy.</a:t>
            </a:r>
          </a:p>
          <a:p>
            <a:endParaRPr lang="en-US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boy, girl;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boyToGirl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girlToBoy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?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boyToGirl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girl.transform.position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boy.transform.position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girlToBoy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boy.transform.position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girl.transform.position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The dot product take two Vectors and returns a scalar (float) representing how far the first vector extends in the second vector’s direction.</a:t>
            </a:r>
            <a:endParaRPr lang="en-US" dirty="0"/>
          </a:p>
        </p:txBody>
      </p:sp>
      <p:pic>
        <p:nvPicPr>
          <p:cNvPr id="3074" name="Picture 2" descr="https://docs.unity3d.com/Documentation/Images/manual/UnderstandingVectorArithmetic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20964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ocs.unity3d.com/Documentation/Images/manual/UnderstandingVectorArithmetic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52799"/>
            <a:ext cx="2076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10600" cy="4373563"/>
          </a:xfrm>
        </p:spPr>
        <p:txBody>
          <a:bodyPr>
            <a:normAutofit/>
          </a:bodyPr>
          <a:lstStyle/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Vector3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forward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transform.forward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Vector3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toOther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other.position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transform.position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Vector3.Dot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(forward,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toOther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 0)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other transform is behind 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11430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810</TotalTime>
  <Words>569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Apothecary</vt:lpstr>
      <vt:lpstr>Position manipulation  Advanced Game Design &amp; Development</vt:lpstr>
      <vt:lpstr>Vectors</vt:lpstr>
      <vt:lpstr>Vector addition</vt:lpstr>
      <vt:lpstr>Vector Addition</vt:lpstr>
      <vt:lpstr>Vector addition</vt:lpstr>
      <vt:lpstr>Vector subtraction</vt:lpstr>
      <vt:lpstr>Vector subtraction</vt:lpstr>
      <vt:lpstr>Dot product</vt:lpstr>
      <vt:lpstr>Dot product</vt:lpstr>
      <vt:lpstr>Cross product</vt:lpstr>
      <vt:lpstr>Normalized vectors</vt:lpstr>
      <vt:lpstr>Normalized vectors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vs 3D Game Design Advanced Game Design and Development</dc:title>
  <dc:creator>Danny</dc:creator>
  <cp:lastModifiedBy>Danny</cp:lastModifiedBy>
  <cp:revision>104</cp:revision>
  <dcterms:created xsi:type="dcterms:W3CDTF">2006-08-16T00:00:00Z</dcterms:created>
  <dcterms:modified xsi:type="dcterms:W3CDTF">2014-04-02T00:14:04Z</dcterms:modified>
</cp:coreProperties>
</file>