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5" r:id="rId3"/>
    <p:sldId id="266" r:id="rId4"/>
    <p:sldId id="267" r:id="rId5"/>
    <p:sldId id="26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4432" autoAdjust="0"/>
  </p:normalViewPr>
  <p:slideViewPr>
    <p:cSldViewPr>
      <p:cViewPr>
        <p:scale>
          <a:sx n="80" d="100"/>
          <a:sy n="80" d="100"/>
        </p:scale>
        <p:origin x="-1363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unity3d.com/Documentation/ScriptReference/Vector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</a:t>
            </a:r>
            <a:r>
              <a:rPr lang="en-US" dirty="0" err="1" smtClean="0"/>
              <a:t>Jugan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 smtClean="0"/>
              <a:t>Representing a 3D Environment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/>
              <a:t>Advanced Game Design &amp; Development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2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parts of the </a:t>
            </a:r>
            <a:r>
              <a:rPr lang="en-US" b="1" dirty="0" smtClean="0"/>
              <a:t>Transform </a:t>
            </a:r>
            <a:r>
              <a:rPr lang="en-US" dirty="0" smtClean="0"/>
              <a:t>component that we need to look at.</a:t>
            </a:r>
          </a:p>
          <a:p>
            <a:endParaRPr lang="en-US" b="1" dirty="0" smtClean="0"/>
          </a:p>
          <a:p>
            <a:r>
              <a:rPr lang="en-US" b="1" dirty="0" smtClean="0"/>
              <a:t>Position</a:t>
            </a:r>
            <a:r>
              <a:rPr lang="en-US" dirty="0" smtClean="0"/>
              <a:t> (Vector3)</a:t>
            </a:r>
            <a:endParaRPr lang="en-US" b="1" dirty="0" smtClean="0"/>
          </a:p>
          <a:p>
            <a:pPr lvl="1"/>
            <a:r>
              <a:rPr lang="en-US" dirty="0" smtClean="0"/>
              <a:t>Points in space (x, y, z)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Rotation </a:t>
            </a:r>
            <a:r>
              <a:rPr lang="en-US" dirty="0" smtClean="0"/>
              <a:t>(</a:t>
            </a:r>
            <a:r>
              <a:rPr lang="en-US" dirty="0" err="1" smtClean="0"/>
              <a:t>Quaternions</a:t>
            </a:r>
            <a:r>
              <a:rPr lang="en-US" dirty="0" smtClean="0"/>
              <a:t> / Euler Angles)</a:t>
            </a:r>
          </a:p>
          <a:p>
            <a:pPr lvl="1"/>
            <a:r>
              <a:rPr lang="en-US" dirty="0" smtClean="0"/>
              <a:t>Euler Angles are representations of rotations on the three axes (x, y, z)</a:t>
            </a:r>
          </a:p>
          <a:p>
            <a:pPr lvl="1"/>
            <a:r>
              <a:rPr lang="en-US" dirty="0" smtClean="0"/>
              <a:t>Don’t mess with </a:t>
            </a:r>
            <a:r>
              <a:rPr lang="en-US" dirty="0" err="1" smtClean="0"/>
              <a:t>Quaternions</a:t>
            </a:r>
            <a:r>
              <a:rPr lang="en-US" dirty="0" smtClean="0"/>
              <a:t> unless you know what you’re doing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Let’s move some objects around in Unity using various Vector3 positions and Euler rotations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Creating Vectors and </a:t>
            </a:r>
            <a:r>
              <a:rPr lang="en-US" dirty="0" err="1" smtClean="0"/>
              <a:t>Eulers</a:t>
            </a:r>
            <a:r>
              <a:rPr lang="en-US" dirty="0" smtClean="0"/>
              <a:t> in code</a:t>
            </a:r>
          </a:p>
          <a:p>
            <a:pPr lvl="1"/>
            <a:r>
              <a:rPr lang="en-US" dirty="0" smtClean="0"/>
              <a:t>Moving objects over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Lerp and </a:t>
            </a:r>
            <a:r>
              <a:rPr lang="en-US" dirty="0" err="1" smtClean="0"/>
              <a:t>slerp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Lerp</a:t>
            </a:r>
            <a:r>
              <a:rPr lang="en-US" dirty="0" smtClean="0"/>
              <a:t> – Linearly interpolates between two vectors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Slerp</a:t>
            </a:r>
            <a:r>
              <a:rPr lang="en-US" b="1" dirty="0" smtClean="0"/>
              <a:t> </a:t>
            </a:r>
            <a:r>
              <a:rPr lang="en-US" dirty="0" smtClean="0"/>
              <a:t>– Spherically interpolates between two vectors.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 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hlinkClick r:id="rId2"/>
              </a:rPr>
              <a:t>Vector3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Lerp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hlinkClick r:id="rId2"/>
              </a:rPr>
              <a:t>Vector3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hlinkClick r:id="rId2"/>
              </a:rPr>
              <a:t>Vector3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hlinkClick r:id="rId2"/>
              </a:rPr>
              <a:t>float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Interpolates between from and to by the fraction t.</a:t>
            </a:r>
          </a:p>
          <a:p>
            <a:pPr lvl="1"/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Lerp and </a:t>
            </a:r>
            <a:r>
              <a:rPr lang="en-US" dirty="0" err="1" smtClean="0"/>
              <a:t>slerp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Lerp</a:t>
            </a:r>
            <a:r>
              <a:rPr lang="en-US" dirty="0" smtClean="0"/>
              <a:t> – Linearly interpolates between two vectors</a:t>
            </a:r>
            <a:br>
              <a:rPr lang="en-US" dirty="0" smtClean="0"/>
            </a:br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</p:txBody>
      </p:sp>
      <p:pic>
        <p:nvPicPr>
          <p:cNvPr id="1026" name="Picture 2" descr="C:\Users\Djugan\Dropbox\Axis Games\AFL 2014\Assets\GUI Assets\Play Selection Atlas\Kicking Controls BG.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971800"/>
            <a:ext cx="2413000" cy="3684587"/>
          </a:xfrm>
          <a:prstGeom prst="rect">
            <a:avLst/>
          </a:prstGeom>
          <a:noFill/>
        </p:spPr>
      </p:pic>
      <p:pic>
        <p:nvPicPr>
          <p:cNvPr id="1027" name="Picture 3" descr="C:\Users\Djugan\Dropbox\Axis Games\AFL 2014\Assets\GUI Assets\Play Selection Atlas\Kicking Aim Indicator.f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200400"/>
            <a:ext cx="330200" cy="3175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How would you get the yellow arrow to move back and forth along the aim arc at the top?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253</TotalTime>
  <Words>104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Representing a 3D Environment  Advanced Game Design &amp; Development</vt:lpstr>
      <vt:lpstr>3D Environments</vt:lpstr>
      <vt:lpstr>Moving objects</vt:lpstr>
      <vt:lpstr>Lerp and slerp</vt:lpstr>
      <vt:lpstr>Lerp and slerp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vs 3D Game Design Advanced Game Design and Development</dc:title>
  <dc:creator>Danny</dc:creator>
  <cp:lastModifiedBy>aaron ratcliffe</cp:lastModifiedBy>
  <cp:revision>48</cp:revision>
  <dcterms:created xsi:type="dcterms:W3CDTF">2006-08-16T00:00:00Z</dcterms:created>
  <dcterms:modified xsi:type="dcterms:W3CDTF">2016-01-11T17:36:26Z</dcterms:modified>
</cp:coreProperties>
</file>