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4432" autoAdjust="0"/>
  </p:normalViewPr>
  <p:slideViewPr>
    <p:cSldViewPr>
      <p:cViewPr varScale="1">
        <p:scale>
          <a:sx n="99" d="100"/>
          <a:sy n="99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</a:t>
            </a:r>
            <a:r>
              <a:rPr lang="en-US" dirty="0" err="1" smtClean="0"/>
              <a:t>Jugan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dirty="0" smtClean="0"/>
              <a:t>Rotation manipulation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smtClean="0"/>
              <a:t>Advanced Game Design &amp; Development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2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Angles come in two different types in Unity:</a:t>
            </a:r>
          </a:p>
          <a:p>
            <a:pPr lvl="1"/>
            <a:r>
              <a:rPr lang="en-US" dirty="0" smtClean="0"/>
              <a:t>Quaternions</a:t>
            </a:r>
          </a:p>
          <a:p>
            <a:pPr lvl="2"/>
            <a:r>
              <a:rPr lang="en-US" dirty="0" smtClean="0"/>
              <a:t>When you access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transform.rotation</a:t>
            </a:r>
            <a:r>
              <a:rPr lang="en-US" dirty="0" smtClean="0"/>
              <a:t> of a game object, this is in the form of a quaternion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Quaternion (x, y, z, w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smtClean="0"/>
              <a:t>Don’t mess with these unless you know when you’re doing.</a:t>
            </a:r>
          </a:p>
          <a:p>
            <a:pPr lvl="1"/>
            <a:r>
              <a:rPr lang="en-US" dirty="0" smtClean="0"/>
              <a:t>Euler (pronounced Oiler) Angles</a:t>
            </a:r>
          </a:p>
          <a:p>
            <a:pPr lvl="2"/>
            <a:r>
              <a:rPr lang="en-US" dirty="0" smtClean="0"/>
              <a:t>These are the angles that we’re familiar with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Euler (x, y, z)</a:t>
            </a:r>
          </a:p>
          <a:p>
            <a:pPr lvl="2"/>
            <a:r>
              <a:rPr lang="en-US" dirty="0" smtClean="0"/>
              <a:t>The values you see in the inspector window are in the form of Euler angles.</a:t>
            </a:r>
          </a:p>
          <a:p>
            <a:pPr lvl="2"/>
            <a:r>
              <a:rPr lang="en-US" dirty="0" smtClean="0"/>
              <a:t>When you’re manipulating rotations in Unity, you’ll want to mess with </a:t>
            </a:r>
            <a:r>
              <a:rPr lang="en-US" dirty="0" err="1" smtClean="0"/>
              <a:t>Eulers</a:t>
            </a:r>
            <a:r>
              <a:rPr lang="en-US" dirty="0" smtClean="0"/>
              <a:t>, not Quaternions.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91200"/>
            <a:ext cx="3505200" cy="84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Lookrotation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Great for getting the rotation towards a point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Static function mean you use the class name to call them instead of an object of the class.</a:t>
            </a:r>
          </a:p>
          <a:p>
            <a:endParaRPr lang="en-US" dirty="0" smtClean="0"/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transform.rotation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Quaternion.LookRotation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(target);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38" y="2590800"/>
            <a:ext cx="5970587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8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Lookrotation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Exercise:</a:t>
            </a:r>
            <a:endParaRPr lang="en-US" sz="1200" dirty="0" smtClean="0"/>
          </a:p>
          <a:p>
            <a:endParaRPr lang="en-US" sz="1200" dirty="0"/>
          </a:p>
          <a:p>
            <a:pPr lvl="1"/>
            <a:r>
              <a:rPr lang="en-US" sz="1800" dirty="0" smtClean="0"/>
              <a:t>Given the two Game Objects declared below, write the line(s) of code that would make the boy face the girl.</a:t>
            </a:r>
          </a:p>
          <a:p>
            <a:pPr marL="11430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boy, girl;</a:t>
            </a:r>
          </a:p>
          <a:p>
            <a:pPr marL="11430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towards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girl.transform.position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boy.transform.position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boy.transform.rotation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Quaternion.LookRotation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(towards);</a:t>
            </a:r>
          </a:p>
          <a:p>
            <a:pPr marL="11430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 common exception:</a:t>
            </a:r>
          </a:p>
          <a:p>
            <a:pPr lvl="1"/>
            <a:r>
              <a:rPr lang="en-US" sz="1200" dirty="0" smtClean="0"/>
              <a:t>“</a:t>
            </a:r>
            <a:r>
              <a:rPr lang="en-US" sz="1600" dirty="0" smtClean="0"/>
              <a:t>Look rotation viewing vector is zero”</a:t>
            </a:r>
          </a:p>
          <a:p>
            <a:pPr lvl="1"/>
            <a:endParaRPr lang="en-US" sz="1200" dirty="0"/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if(towards != Vector3.zero)</a:t>
            </a:r>
            <a:endParaRPr lang="en-US" sz="1600" dirty="0"/>
          </a:p>
          <a:p>
            <a:pPr marL="41148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boy.transform.rotation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Quaternion.LookRotation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(towards);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Manually Setting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There may be times in your game where you want to manually set the angle of an object.</a:t>
            </a:r>
          </a:p>
          <a:p>
            <a:endParaRPr lang="en-US" dirty="0"/>
          </a:p>
          <a:p>
            <a:r>
              <a:rPr lang="en-US" dirty="0" smtClean="0"/>
              <a:t>Unless you know how to use Quaternions, it will be difficult to use: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transform.rotate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Quaternion;</a:t>
            </a:r>
          </a:p>
          <a:p>
            <a:pPr lvl="1"/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Instead, you can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transform.eulerAngles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transform.eulerAngles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Vector3(x, y, z);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You can rotate a Vector by multiplying it by a Quaternion.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//rotates the forward vector 45 degrees to the right</a:t>
            </a:r>
          </a:p>
          <a:p>
            <a:pPr marL="1143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right45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Quaternion.Euler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(0, 45,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0)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transform.forward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Rotating vectors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10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Exercise: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Write the code to </a:t>
            </a:r>
            <a:r>
              <a:rPr lang="en-US" sz="1800" dirty="0" smtClean="0">
                <a:cs typeface="Courier New" panose="02070309020205020404" pitchFamily="49" charset="0"/>
              </a:rPr>
              <a:t>tell the ball holder (red </a:t>
            </a:r>
            <a:r>
              <a:rPr lang="en-US" sz="1800" dirty="0">
                <a:cs typeface="Courier New" panose="02070309020205020404" pitchFamily="49" charset="0"/>
              </a:rPr>
              <a:t>player) to run 80 degrees to the right of the </a:t>
            </a:r>
            <a:r>
              <a:rPr lang="en-US" sz="1800" dirty="0" smtClean="0">
                <a:cs typeface="Courier New" panose="02070309020205020404" pitchFamily="49" charset="0"/>
              </a:rPr>
              <a:t>angle to the defender </a:t>
            </a:r>
            <a:r>
              <a:rPr lang="en-US" sz="1800" dirty="0">
                <a:cs typeface="Courier New" panose="02070309020205020404" pitchFamily="49" charset="0"/>
              </a:rPr>
              <a:t>(yellow player).</a:t>
            </a:r>
            <a:endParaRPr lang="en-US" sz="1800" dirty="0"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defender,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ballHolder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//target should end up at the red dot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target;</a:t>
            </a:r>
          </a:p>
          <a:p>
            <a:pPr marL="11430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02"/>
          <a:stretch/>
        </p:blipFill>
        <p:spPr bwMode="auto">
          <a:xfrm>
            <a:off x="5867400" y="1825591"/>
            <a:ext cx="3073667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858000" y="2895600"/>
            <a:ext cx="546233" cy="2971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6540767" y="5029200"/>
            <a:ext cx="1447800" cy="1143000"/>
          </a:xfrm>
          <a:prstGeom prst="arc">
            <a:avLst/>
          </a:prstGeom>
          <a:noFill/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59829" y="50484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545629" y="5181600"/>
            <a:ext cx="293571" cy="25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Rotating vectors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defender,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ballHolder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target;</a:t>
            </a:r>
          </a:p>
          <a:p>
            <a:pPr marL="11430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05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vector to defender</a:t>
            </a:r>
            <a:endParaRPr lang="en-US" sz="1400" dirty="0">
              <a:solidFill>
                <a:srgbClr val="05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defender.transform.position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ballHolder.transform.position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05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//normalize because we care only about the direction</a:t>
            </a:r>
          </a:p>
          <a:p>
            <a:pPr marL="11430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lookDir.normalized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05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//rotate vector 80 degrees to the right</a:t>
            </a:r>
          </a:p>
          <a:p>
            <a:pPr marL="11430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Quaternion.Euler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lookDir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430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056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//if you need to project the point out farther, multiply it by a value</a:t>
            </a:r>
            <a:endParaRPr lang="en-US" sz="1400" dirty="0">
              <a:solidFill>
                <a:srgbClr val="056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8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2398</TotalTime>
  <Words>413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Rotation manipulation  Advanced Game Design &amp; Development</vt:lpstr>
      <vt:lpstr>rotations</vt:lpstr>
      <vt:lpstr>Lookrotation()</vt:lpstr>
      <vt:lpstr>Lookrotation()</vt:lpstr>
      <vt:lpstr>Manually Setting rotations</vt:lpstr>
      <vt:lpstr>Rotating Vectors</vt:lpstr>
      <vt:lpstr>Rotating vectors exercise</vt:lpstr>
      <vt:lpstr>Rotating vectors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vs 3D Game Design Advanced Game Design and Development</dc:title>
  <dc:creator>Danny</dc:creator>
  <cp:lastModifiedBy>Danny</cp:lastModifiedBy>
  <cp:revision>115</cp:revision>
  <dcterms:created xsi:type="dcterms:W3CDTF">2006-08-16T00:00:00Z</dcterms:created>
  <dcterms:modified xsi:type="dcterms:W3CDTF">2014-04-03T02:43:04Z</dcterms:modified>
</cp:coreProperties>
</file>