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5" r:id="rId3"/>
    <p:sldId id="267" r:id="rId4"/>
    <p:sldId id="26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432" autoAdjust="0"/>
  </p:normalViewPr>
  <p:slideViewPr>
    <p:cSldViewPr>
      <p:cViewPr>
        <p:scale>
          <a:sx n="80" d="100"/>
          <a:sy n="80" d="100"/>
        </p:scale>
        <p:origin x="-136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1/11/2016</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unity3d.com/unity/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Danny </a:t>
            </a:r>
            <a:r>
              <a:rPr lang="en-US" dirty="0" err="1" smtClean="0"/>
              <a:t>Jugan</a:t>
            </a:r>
            <a:endParaRPr lang="en-US" dirty="0"/>
          </a:p>
        </p:txBody>
      </p:sp>
      <p:sp>
        <p:nvSpPr>
          <p:cNvPr id="2" name="Title 1"/>
          <p:cNvSpPr>
            <a:spLocks noGrp="1"/>
          </p:cNvSpPr>
          <p:nvPr>
            <p:ph type="ctrTitle"/>
          </p:nvPr>
        </p:nvSpPr>
        <p:spPr/>
        <p:txBody>
          <a:bodyPr/>
          <a:lstStyle/>
          <a:p>
            <a:r>
              <a:rPr lang="en-US" sz="3200" dirty="0" smtClean="0"/>
              <a:t>Unity overview</a:t>
            </a:r>
            <a:r>
              <a:rPr lang="en-US" sz="1000" dirty="0" smtClean="0"/>
              <a:t/>
            </a:r>
            <a:br>
              <a:rPr lang="en-US" sz="1000" dirty="0" smtClean="0"/>
            </a:br>
            <a:r>
              <a:rPr lang="en-US" sz="1200" dirty="0" smtClean="0"/>
              <a:t/>
            </a:r>
            <a:br>
              <a:rPr lang="en-US" sz="1200" dirty="0" smtClean="0"/>
            </a:br>
            <a:r>
              <a:rPr lang="en-US" sz="1800" dirty="0" smtClean="0"/>
              <a:t>Advanced Game Design &amp; Development</a:t>
            </a:r>
            <a:endParaRPr lang="en-US" sz="1800" dirty="0"/>
          </a:p>
        </p:txBody>
      </p:sp>
    </p:spTree>
    <p:extLst>
      <p:ext uri="{BB962C8B-B14F-4D97-AF65-F5344CB8AC3E}">
        <p14:creationId xmlns:p14="http://schemas.microsoft.com/office/powerpoint/2010/main" val="296239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Homework #1 Discussion</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Homework</a:t>
            </a:r>
          </a:p>
          <a:p>
            <a:pPr lvl="1"/>
            <a:r>
              <a:rPr lang="en-US" dirty="0" smtClean="0"/>
              <a:t>Research any game franchise that started out in 2D, then made the transition to 3D.  Compare the success of the two games (2D vs. 3D) and cite reasons (not your own) </a:t>
            </a:r>
            <a:r>
              <a:rPr lang="en-US" b="1" i="1" dirty="0" smtClean="0"/>
              <a:t>why</a:t>
            </a:r>
            <a:r>
              <a:rPr lang="en-US" dirty="0" smtClean="0"/>
              <a:t> the 3D game(s) was/were more or less successful than its 2D version(s).  Specifically compare the design features of the games using your technical knowledge of game design principles.</a:t>
            </a:r>
          </a:p>
          <a:p>
            <a:endParaRPr lang="en-US" dirty="0" smtClean="0"/>
          </a:p>
          <a:p>
            <a:r>
              <a:rPr lang="en-US" dirty="0" smtClean="0"/>
              <a:t>Presentation &amp; Discussion</a:t>
            </a:r>
          </a:p>
          <a:p>
            <a:endParaRPr lang="en-US" dirty="0"/>
          </a:p>
          <a:p>
            <a:pPr marL="114300" indent="0">
              <a:buNone/>
            </a:pPr>
            <a:endParaRPr lang="en-US" dirty="0" smtClean="0"/>
          </a:p>
        </p:txBody>
      </p:sp>
    </p:spTree>
    <p:extLst>
      <p:ext uri="{BB962C8B-B14F-4D97-AF65-F5344CB8AC3E}">
        <p14:creationId xmlns:p14="http://schemas.microsoft.com/office/powerpoint/2010/main" val="2352033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Unity overview</a:t>
            </a:r>
            <a:endParaRPr lang="en-US" dirty="0"/>
          </a:p>
        </p:txBody>
      </p:sp>
      <p:sp>
        <p:nvSpPr>
          <p:cNvPr id="3" name="Content Placeholder 2"/>
          <p:cNvSpPr>
            <a:spLocks noGrp="1"/>
          </p:cNvSpPr>
          <p:nvPr>
            <p:ph idx="1"/>
          </p:nvPr>
        </p:nvSpPr>
        <p:spPr>
          <a:xfrm>
            <a:off x="457200" y="1752600"/>
            <a:ext cx="8534400" cy="4800600"/>
          </a:xfrm>
        </p:spPr>
        <p:txBody>
          <a:bodyPr>
            <a:normAutofit/>
          </a:bodyPr>
          <a:lstStyle/>
          <a:p>
            <a:r>
              <a:rPr lang="en-US" dirty="0" smtClean="0">
                <a:hlinkClick r:id="rId2"/>
              </a:rPr>
              <a:t>http://unity3d.com/unity/download</a:t>
            </a:r>
            <a:endParaRPr lang="en-US" dirty="0" smtClean="0"/>
          </a:p>
          <a:p>
            <a:endParaRPr lang="en-US" dirty="0" smtClean="0"/>
          </a:p>
        </p:txBody>
      </p:sp>
      <p:pic>
        <p:nvPicPr>
          <p:cNvPr id="1026" name="Picture 2" descr="Download Unity"/>
          <p:cNvPicPr>
            <a:picLocks noChangeAspect="1" noChangeArrowheads="1"/>
          </p:cNvPicPr>
          <p:nvPr/>
        </p:nvPicPr>
        <p:blipFill>
          <a:blip r:embed="rId3" cstate="print"/>
          <a:srcRect/>
          <a:stretch>
            <a:fillRect/>
          </a:stretch>
        </p:blipFill>
        <p:spPr bwMode="auto">
          <a:xfrm>
            <a:off x="4572000" y="2743200"/>
            <a:ext cx="3951288" cy="2895600"/>
          </a:xfrm>
          <a:prstGeom prst="rect">
            <a:avLst/>
          </a:prstGeom>
          <a:noFill/>
        </p:spPr>
      </p:pic>
      <p:sp>
        <p:nvSpPr>
          <p:cNvPr id="5" name="Content Placeholder 2"/>
          <p:cNvSpPr txBox="1">
            <a:spLocks/>
          </p:cNvSpPr>
          <p:nvPr/>
        </p:nvSpPr>
        <p:spPr>
          <a:xfrm>
            <a:off x="457200" y="2667000"/>
            <a:ext cx="4038600" cy="3048000"/>
          </a:xfrm>
          <a:prstGeom prst="rect">
            <a:avLst/>
          </a:prstGeom>
        </p:spPr>
        <p:txBody>
          <a:bodyPr vert="horz" lIns="91440" tIns="45720" rIns="91440" bIns="45720" rtlCol="0">
            <a:normAutofit/>
          </a:bodyPr>
          <a:lstStyle/>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000" b="0" i="0" u="none" strike="noStrike" kern="1200" cap="none" spc="0" normalizeH="0" baseline="0" noProof="0" dirty="0" smtClean="0">
                <a:ln>
                  <a:noFill/>
                </a:ln>
                <a:solidFill>
                  <a:schemeClr val="tx2"/>
                </a:solidFill>
                <a:effectLst/>
                <a:uLnTx/>
                <a:uFillTx/>
                <a:latin typeface="+mn-lt"/>
                <a:ea typeface="+mn-ea"/>
                <a:cs typeface="+mn-cs"/>
              </a:rPr>
              <a:t>Today we’ll look at familiarizing ourselves with various parts of the UI and how to get started with creating your first project.</a:t>
            </a: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lang="en-US" sz="2000" dirty="0" smtClean="0">
              <a:solidFill>
                <a:schemeClr val="tx2"/>
              </a:solidFill>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r>
              <a:rPr kumimoji="0" lang="en-US" sz="2000" b="0" i="0" u="none" strike="noStrike" kern="1200" cap="none" spc="0" normalizeH="0" baseline="0" noProof="0" dirty="0" smtClean="0">
                <a:ln>
                  <a:noFill/>
                </a:ln>
                <a:solidFill>
                  <a:schemeClr val="tx2"/>
                </a:solidFill>
                <a:effectLst/>
                <a:uLnTx/>
                <a:uFillTx/>
                <a:latin typeface="+mn-lt"/>
                <a:ea typeface="+mn-ea"/>
                <a:cs typeface="+mn-cs"/>
              </a:rPr>
              <a:t>I’ll flip back and forth from Unity to a list of topics</a:t>
            </a:r>
            <a:r>
              <a:rPr kumimoji="0" lang="en-US" sz="2000" b="0" i="0" u="none" strike="noStrike" kern="1200" cap="none" spc="0" normalizeH="0" noProof="0" dirty="0" smtClean="0">
                <a:ln>
                  <a:noFill/>
                </a:ln>
                <a:solidFill>
                  <a:schemeClr val="tx2"/>
                </a:solidFill>
                <a:effectLst/>
                <a:uLnTx/>
                <a:uFillTx/>
                <a:latin typeface="+mn-lt"/>
                <a:ea typeface="+mn-ea"/>
                <a:cs typeface="+mn-cs"/>
              </a:rPr>
              <a:t> to cover.</a:t>
            </a: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a:p>
            <a:pPr marL="640080" marR="0" lvl="1" indent="-228600" algn="l"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endParaRPr kumimoji="0" lang="en-US"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a:p>
            <a:pPr marL="114300" marR="0" lvl="0" indent="0" algn="l" defTabSz="914400" rtl="0" eaLnBrk="1" fontAlgn="auto" latinLnBrk="0" hangingPunct="1">
              <a:lnSpc>
                <a:spcPct val="100000"/>
              </a:lnSpc>
              <a:spcBef>
                <a:spcPct val="20000"/>
              </a:spcBef>
              <a:spcAft>
                <a:spcPts val="0"/>
              </a:spcAft>
              <a:buClr>
                <a:schemeClr val="accent1"/>
              </a:buClr>
              <a:buSzTx/>
              <a:buFont typeface="Arial" pitchFamily="34" charset="0"/>
              <a:buNone/>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2352033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Unity overview</a:t>
            </a:r>
            <a:endParaRPr lang="en-US" dirty="0"/>
          </a:p>
        </p:txBody>
      </p:sp>
      <p:sp>
        <p:nvSpPr>
          <p:cNvPr id="3" name="Content Placeholder 2"/>
          <p:cNvSpPr>
            <a:spLocks noGrp="1"/>
          </p:cNvSpPr>
          <p:nvPr>
            <p:ph idx="1"/>
          </p:nvPr>
        </p:nvSpPr>
        <p:spPr>
          <a:xfrm>
            <a:off x="457200" y="1752600"/>
            <a:ext cx="8534400" cy="4800600"/>
          </a:xfrm>
        </p:spPr>
        <p:txBody>
          <a:bodyPr>
            <a:normAutofit/>
          </a:bodyPr>
          <a:lstStyle/>
          <a:p>
            <a:r>
              <a:rPr lang="en-US" dirty="0" smtClean="0"/>
              <a:t>Parts of the UI and their use</a:t>
            </a:r>
          </a:p>
          <a:p>
            <a:pPr lvl="1"/>
            <a:r>
              <a:rPr lang="en-US" dirty="0" smtClean="0"/>
              <a:t>Hierarchy, Inspector</a:t>
            </a:r>
          </a:p>
          <a:p>
            <a:r>
              <a:rPr lang="en-US" dirty="0" smtClean="0"/>
              <a:t>Adding Game Objects</a:t>
            </a:r>
          </a:p>
          <a:p>
            <a:r>
              <a:rPr lang="en-US" dirty="0" smtClean="0"/>
              <a:t>Manipulating Game Objects</a:t>
            </a:r>
          </a:p>
          <a:p>
            <a:r>
              <a:rPr lang="en-US" dirty="0" smtClean="0"/>
              <a:t>Lighting</a:t>
            </a:r>
          </a:p>
          <a:p>
            <a:r>
              <a:rPr lang="en-US" dirty="0" smtClean="0"/>
              <a:t>Cameras</a:t>
            </a:r>
          </a:p>
          <a:p>
            <a:r>
              <a:rPr lang="en-US" dirty="0" smtClean="0"/>
              <a:t>Physics (rigid bodies)</a:t>
            </a:r>
          </a:p>
          <a:p>
            <a:r>
              <a:rPr lang="en-US" smtClean="0"/>
              <a:t>Scripts</a:t>
            </a:r>
          </a:p>
          <a:p>
            <a:pPr>
              <a:buNone/>
            </a:pPr>
            <a:endParaRPr lang="en-US" dirty="0" smtClean="0"/>
          </a:p>
          <a:p>
            <a:endParaRPr lang="en-US" dirty="0" smtClean="0"/>
          </a:p>
        </p:txBody>
      </p:sp>
    </p:spTree>
    <p:extLst>
      <p:ext uri="{BB962C8B-B14F-4D97-AF65-F5344CB8AC3E}">
        <p14:creationId xmlns:p14="http://schemas.microsoft.com/office/powerpoint/2010/main" val="23520335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237</TotalTime>
  <Words>151</Words>
  <Application>Microsoft Office PowerPoint</Application>
  <PresentationFormat>On-screen Show (4:3)</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Apothecary</vt:lpstr>
      <vt:lpstr>Unity overview  Advanced Game Design &amp; Development</vt:lpstr>
      <vt:lpstr>Homework #1 Discussion</vt:lpstr>
      <vt:lpstr>Unity overview</vt:lpstr>
      <vt:lpstr>Unity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vs 3D Game Design Advanced Game Design and Development</dc:title>
  <dc:creator>Danny</dc:creator>
  <cp:lastModifiedBy>aaron ratcliffe</cp:lastModifiedBy>
  <cp:revision>41</cp:revision>
  <dcterms:created xsi:type="dcterms:W3CDTF">2006-08-16T00:00:00Z</dcterms:created>
  <dcterms:modified xsi:type="dcterms:W3CDTF">2016-01-11T17:36:55Z</dcterms:modified>
</cp:coreProperties>
</file>