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5FE11E-1D6E-4E36-94E0-D96BAE0871ED}" v="30" dt="2023-05-26T23:10:47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579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06A4E-21F7-49C2-A72E-40458CA8D8B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39564-9961-4C8C-B7B0-6C61DE9AD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27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CEA0-B3AE-5569-2694-1BB2F3C7F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1BB47-B984-5369-B02E-A59CE0F32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62A2D-B2C8-530B-4D3F-3FD50755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3684-18F6-4228-A26E-309F071A5DF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FDE9E-FF4A-0390-05D0-F40943CE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D4053-2AEC-9F9B-59EA-98CE4653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7AA7-E580-4B2D-840E-522B1246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4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F132-07E3-117D-CDF8-F6B4F0C5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2AEA6-4D98-81A2-B149-AD1CC7A6B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3835B-4D42-AC12-12EF-E9014C5F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3684-18F6-4228-A26E-309F071A5DF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94678-CFEA-A742-3CF1-459AFC89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8C68A-F54F-7C1E-1BFB-F17E7EC7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7AA7-E580-4B2D-840E-522B1246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7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BDA61D-48CE-0E0D-6401-739C4555C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1087F-64AC-C94D-6E46-8CEB789A4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6EB53-CAEC-CEC5-118E-82DFB8BB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3684-18F6-4228-A26E-309F071A5DF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47B9-1512-4A7A-CF5D-8190B2CD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EF203-639A-7B56-8A15-14D4AE04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7AA7-E580-4B2D-840E-522B1246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6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9993A-9B6D-87A9-AAC5-A9415C3B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75902-007C-9A40-7713-E0712F711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43D65-B4F5-3009-F951-178409F7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3684-18F6-4228-A26E-309F071A5DF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D967A-938F-AD61-6742-7747F668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3DFC-763A-7243-3D41-3AA3A426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7AA7-E580-4B2D-840E-522B1246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3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49CB-7A0D-898A-B4FC-6EC19DB3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08A5D-D9C2-308E-1A3F-05D589952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5344A-B146-ABCC-AFE6-24007D6B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3684-18F6-4228-A26E-309F071A5DF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0E16A-284D-75B7-98CD-EF8931C6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3C111-F523-ED72-077B-F6D17859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7AA7-E580-4B2D-840E-522B1246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0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0ED3-6828-E90C-9857-58A1CFAF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EA279-E06A-6C49-080E-3B43A0886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E5ADF-3149-EFE8-695B-96512947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48FBF-B3FC-71FC-D425-1E330CAD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3684-18F6-4228-A26E-309F071A5DF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EE089-5516-C5FF-599F-5B67C2F6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218CB-7920-E86A-B3C4-B8CF388F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7AA7-E580-4B2D-840E-522B1246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9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A2D4-F77D-3A39-DDF6-43AC56A7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F2587-E8FE-2574-FF74-AFBCED26F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11F17-9CD7-24F9-B08D-415F2E594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D85FB-38F0-9DDB-F425-E31E4FDCB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44C98-CCEE-282B-E8FC-D8E8FBF48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99CDE-FF7B-9DDA-FE02-E5A8081A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3684-18F6-4228-A26E-309F071A5DF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E980BE-12FB-03D1-DC01-F2E8E1FF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7489D-A13A-778E-256B-B252CEF9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7AA7-E580-4B2D-840E-522B1246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A090-BC91-0373-4176-291B811D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FA7C8-479B-473E-4F45-A112A25E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3684-18F6-4228-A26E-309F071A5DF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1904C-FC04-DDD0-8D69-B3CB9D5C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7A463-E79C-8643-ABEA-DE55434B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7AA7-E580-4B2D-840E-522B1246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6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0B3AF-BA3B-AC2B-3B4E-53252715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3684-18F6-4228-A26E-309F071A5DF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591C7-8822-25FC-01A4-AC580174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00C12-0477-7860-438A-53FA7610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7AA7-E580-4B2D-840E-522B1246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2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D62D-5A23-2B81-B101-5CA10732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DACE7-9775-B849-FCD3-910B6A65B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ADCEF-83CA-BD41-74B6-D2C5FFB23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E2BBE-3604-5008-BAFB-CE0B479B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3684-18F6-4228-A26E-309F071A5DF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75791-7B9E-6643-5E73-571D02F4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C6E29-EB3B-401C-FD4B-A0DA932A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7AA7-E580-4B2D-840E-522B1246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7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F4F8-C79B-2C58-0FA8-C493D208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0721E-D002-4539-0EBF-57AFEF13F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B231C-AD27-1E0C-91B2-2186893AE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EDBE8-8601-4458-25B2-6A0B1C7A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3684-18F6-4228-A26E-309F071A5DF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C72B5-E313-5205-A57F-DBB198F4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11F0D-2601-FF10-AB82-451AAD4A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7AA7-E580-4B2D-840E-522B1246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1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213E94-8E65-DF6A-3EFE-5B8C8921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BE208-E07D-9571-F6BC-E03A5EC0A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8AC3D-2EF8-5CFF-9791-320284E6B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E3684-18F6-4228-A26E-309F071A5DF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0C366-4BE9-0312-C478-4B9AC8C37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0D53C-629E-5FBD-506F-5235D425D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7AA7-E580-4B2D-840E-522B1246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9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71A0B7-4357-7AA8-CB33-D00956101A93}"/>
              </a:ext>
            </a:extLst>
          </p:cNvPr>
          <p:cNvSpPr/>
          <p:nvPr/>
        </p:nvSpPr>
        <p:spPr>
          <a:xfrm>
            <a:off x="2749629" y="1071419"/>
            <a:ext cx="6241968" cy="655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Host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711B0C-20EE-FC46-EFDA-EF4D3CB8DAD6}"/>
              </a:ext>
            </a:extLst>
          </p:cNvPr>
          <p:cNvSpPr/>
          <p:nvPr/>
        </p:nvSpPr>
        <p:spPr>
          <a:xfrm>
            <a:off x="2749629" y="2245165"/>
            <a:ext cx="6241969" cy="2855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BD63DA-6B94-9C4F-18BD-3832587F9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06" y="2274940"/>
            <a:ext cx="244023" cy="24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FE46F8-D40B-E154-3687-0F673CB497A2}"/>
              </a:ext>
            </a:extLst>
          </p:cNvPr>
          <p:cNvSpPr/>
          <p:nvPr/>
        </p:nvSpPr>
        <p:spPr>
          <a:xfrm>
            <a:off x="2941865" y="4317027"/>
            <a:ext cx="1645920" cy="655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ADX</a:t>
            </a:r>
          </a:p>
          <a:p>
            <a:pPr algn="ctr"/>
            <a:r>
              <a:rPr lang="en-US" sz="1200" dirty="0"/>
              <a:t>Client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8D236C-1066-928F-F211-0BBD385B402F}"/>
              </a:ext>
            </a:extLst>
          </p:cNvPr>
          <p:cNvSpPr/>
          <p:nvPr/>
        </p:nvSpPr>
        <p:spPr>
          <a:xfrm>
            <a:off x="5054407" y="4317027"/>
            <a:ext cx="1645920" cy="655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Dashboard</a:t>
            </a:r>
          </a:p>
          <a:p>
            <a:pPr algn="ctr"/>
            <a:r>
              <a:rPr lang="en-US" sz="1200" dirty="0"/>
              <a:t>Client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DA57B7-1067-5A46-C264-5EB2DADDC55A}"/>
              </a:ext>
            </a:extLst>
          </p:cNvPr>
          <p:cNvSpPr/>
          <p:nvPr/>
        </p:nvSpPr>
        <p:spPr>
          <a:xfrm>
            <a:off x="7184512" y="4317027"/>
            <a:ext cx="1645920" cy="655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</a:t>
            </a:r>
          </a:p>
          <a:p>
            <a:pPr algn="ctr"/>
            <a:r>
              <a:rPr lang="en-US" sz="1200" dirty="0"/>
              <a:t>Client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C38825-2838-85CF-ADD0-EA152FFD0ED9}"/>
              </a:ext>
            </a:extLst>
          </p:cNvPr>
          <p:cNvSpPr/>
          <p:nvPr/>
        </p:nvSpPr>
        <p:spPr>
          <a:xfrm>
            <a:off x="2928164" y="2955514"/>
            <a:ext cx="5902267" cy="655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Auth Provider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DFB43E-B7CB-AD30-AB9F-A116DA91D2D0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764825" y="3611296"/>
            <a:ext cx="7816" cy="705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867000-B4DA-34D3-65E3-39F05FCB95A8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V="1">
            <a:off x="5877367" y="3611296"/>
            <a:ext cx="1931" cy="705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3C60D2-509C-CA8A-9442-4B199728C165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8007472" y="3611296"/>
            <a:ext cx="0" cy="705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22F0AA-83E2-8A3B-D4CF-021E45A350F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007472" y="4972809"/>
            <a:ext cx="0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90639A-A860-95B8-62D8-0CB6A7F1FF7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877367" y="4972809"/>
            <a:ext cx="0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416850-6218-377A-72F1-3B40556EBB0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764825" y="4972809"/>
            <a:ext cx="0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What is Azure Active Directory and how to setup it">
            <a:extLst>
              <a:ext uri="{FF2B5EF4-FFF2-40B4-BE49-F238E27FC236}">
                <a16:creationId xmlns:a16="http://schemas.microsoft.com/office/drawing/2014/main" id="{295019FF-53FD-E289-6148-EB0F6AD020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6" t="6335" r="14185" b="10078"/>
          <a:stretch/>
        </p:blipFill>
        <p:spPr bwMode="auto">
          <a:xfrm>
            <a:off x="10314770" y="953349"/>
            <a:ext cx="1244538" cy="88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AD93C29-75DD-B6DB-A162-1123676DF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926" y="5678540"/>
            <a:ext cx="668940" cy="75785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D6E6BD32-0B27-718B-D50F-5E120A764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37946" y="5756199"/>
            <a:ext cx="261220" cy="26122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052E468-B5D7-FAA6-DAEA-30A953A10AD8}"/>
              </a:ext>
            </a:extLst>
          </p:cNvPr>
          <p:cNvSpPr txBox="1"/>
          <p:nvPr/>
        </p:nvSpPr>
        <p:spPr>
          <a:xfrm>
            <a:off x="3062091" y="6017419"/>
            <a:ext cx="141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Data Explorer</a:t>
            </a:r>
          </a:p>
          <a:p>
            <a:pPr algn="ctr"/>
            <a:r>
              <a:rPr lang="en-US" sz="1200" dirty="0"/>
              <a:t>Cluster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9E4FB6-D4BB-DA72-A420-F1C395B419E5}"/>
              </a:ext>
            </a:extLst>
          </p:cNvPr>
          <p:cNvSpPr txBox="1"/>
          <p:nvPr/>
        </p:nvSpPr>
        <p:spPr>
          <a:xfrm>
            <a:off x="5297056" y="5809393"/>
            <a:ext cx="1344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Dashboard Service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3E193DF-CEA8-A2F5-D9FB-5CBF45011360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H="1" flipV="1">
            <a:off x="5870613" y="1727201"/>
            <a:ext cx="8685" cy="122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DD6BE15-8826-0322-7964-3C5150C78169}"/>
              </a:ext>
            </a:extLst>
          </p:cNvPr>
          <p:cNvSpPr txBox="1"/>
          <p:nvPr/>
        </p:nvSpPr>
        <p:spPr>
          <a:xfrm>
            <a:off x="6374926" y="3677246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getToken</a:t>
            </a:r>
            <a:r>
              <a:rPr lang="en-US" sz="1000" dirty="0"/>
              <a:t>(‘</a:t>
            </a:r>
            <a:r>
              <a:rPr lang="en-US" sz="1000" dirty="0" err="1"/>
              <a:t>People.Read</a:t>
            </a:r>
            <a:r>
              <a:rPr lang="en-US" sz="1000" dirty="0"/>
              <a:t>’, </a:t>
            </a:r>
          </a:p>
          <a:p>
            <a:r>
              <a:rPr lang="en-US" sz="1000" dirty="0"/>
              <a:t>                 ‘</a:t>
            </a:r>
            <a:r>
              <a:rPr lang="en-US" sz="1000" dirty="0" err="1"/>
              <a:t>User.ReadBasic.All</a:t>
            </a:r>
            <a:r>
              <a:rPr lang="en-US" sz="1000" dirty="0"/>
              <a:t>’, </a:t>
            </a:r>
          </a:p>
          <a:p>
            <a:r>
              <a:rPr lang="en-US" sz="1000" dirty="0"/>
              <a:t>                 ‘</a:t>
            </a:r>
            <a:r>
              <a:rPr lang="en-US" sz="1000" dirty="0" err="1"/>
              <a:t>Group.Read.All</a:t>
            </a:r>
            <a:r>
              <a:rPr lang="en-US" sz="1000" dirty="0"/>
              <a:t>’)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F69B31-0ECF-77FE-1954-FAB7A95EE5F5}"/>
              </a:ext>
            </a:extLst>
          </p:cNvPr>
          <p:cNvSpPr txBox="1"/>
          <p:nvPr/>
        </p:nvSpPr>
        <p:spPr>
          <a:xfrm>
            <a:off x="3062091" y="3809586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getToken</a:t>
            </a:r>
            <a:r>
              <a:rPr lang="en-US" sz="1000" dirty="0"/>
              <a:t>()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88CD68-4D36-470E-9231-4A1B87D68821}"/>
              </a:ext>
            </a:extLst>
          </p:cNvPr>
          <p:cNvSpPr txBox="1"/>
          <p:nvPr/>
        </p:nvSpPr>
        <p:spPr>
          <a:xfrm>
            <a:off x="4065476" y="3712137"/>
            <a:ext cx="19030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getToken</a:t>
            </a:r>
            <a:r>
              <a:rPr lang="en-US" sz="1000" dirty="0"/>
              <a:t>(‘https://rtd-metadata.</a:t>
            </a:r>
          </a:p>
          <a:p>
            <a:r>
              <a:rPr lang="en-US" sz="1000" dirty="0"/>
              <a:t>                   azurewebsites.net</a:t>
            </a:r>
          </a:p>
          <a:p>
            <a:r>
              <a:rPr lang="en-US" sz="1000" dirty="0"/>
              <a:t>                   /</a:t>
            </a:r>
            <a:r>
              <a:rPr lang="en-US" sz="1000" dirty="0" err="1"/>
              <a:t>user_impersonation</a:t>
            </a:r>
            <a:r>
              <a:rPr lang="en-US" sz="1000" dirty="0"/>
              <a:t>’)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5FA6916B-FE0E-043E-27CA-FE5794EDF6C2}"/>
              </a:ext>
            </a:extLst>
          </p:cNvPr>
          <p:cNvSpPr txBox="1"/>
          <p:nvPr/>
        </p:nvSpPr>
        <p:spPr>
          <a:xfrm>
            <a:off x="2941865" y="2231547"/>
            <a:ext cx="2335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Data Explorer Embed </a:t>
            </a:r>
            <a:r>
              <a:rPr lang="en-US" sz="1200" dirty="0" err="1"/>
              <a:t>iframe</a:t>
            </a:r>
            <a:endParaRPr lang="en-US" sz="1200" dirty="0"/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0A61865A-0F91-49AC-A7A2-0E5E448DB09F}"/>
              </a:ext>
            </a:extLst>
          </p:cNvPr>
          <p:cNvCxnSpPr>
            <a:cxnSpLocks/>
            <a:stCxn id="4" idx="3"/>
            <a:endCxn id="1028" idx="1"/>
          </p:cNvCxnSpPr>
          <p:nvPr/>
        </p:nvCxnSpPr>
        <p:spPr>
          <a:xfrm flipV="1">
            <a:off x="8991597" y="1396027"/>
            <a:ext cx="1323173" cy="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E48ADDA5-11E5-C4CF-BB2A-1DC62A1768CA}"/>
              </a:ext>
            </a:extLst>
          </p:cNvPr>
          <p:cNvSpPr txBox="1"/>
          <p:nvPr/>
        </p:nvSpPr>
        <p:spPr>
          <a:xfrm>
            <a:off x="8913238" y="1166707"/>
            <a:ext cx="1479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Get: User’s Access Token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792135C4-6062-DEBF-1F03-62D686F41C5E}"/>
              </a:ext>
            </a:extLst>
          </p:cNvPr>
          <p:cNvSpPr txBox="1"/>
          <p:nvPr/>
        </p:nvSpPr>
        <p:spPr>
          <a:xfrm>
            <a:off x="5801904" y="2043076"/>
            <a:ext cx="249299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 err="1">
                <a:effectLst/>
                <a:latin typeface="Consolas" panose="020B0609020204030204" pitchFamily="49" charset="0"/>
              </a:rPr>
              <a:t>postMessage</a:t>
            </a:r>
            <a:r>
              <a:rPr lang="en-US" sz="900" b="0" dirty="0"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900" b="0" dirty="0">
                <a:effectLst/>
                <a:latin typeface="Consolas" panose="020B0609020204030204" pitchFamily="49" charset="0"/>
              </a:rPr>
              <a:t>      signature: "</a:t>
            </a:r>
            <a:r>
              <a:rPr lang="en-US" sz="900" b="0" dirty="0" err="1">
                <a:effectLst/>
                <a:latin typeface="Consolas" panose="020B0609020204030204" pitchFamily="49" charset="0"/>
              </a:rPr>
              <a:t>queryExplorer</a:t>
            </a:r>
            <a:r>
              <a:rPr lang="en-US" sz="900" b="0" dirty="0"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sz="900" b="0" dirty="0">
                <a:effectLst/>
                <a:latin typeface="Consolas" panose="020B0609020204030204" pitchFamily="49" charset="0"/>
              </a:rPr>
              <a:t>      type: "</a:t>
            </a:r>
            <a:r>
              <a:rPr lang="en-US" sz="900" b="0" dirty="0" err="1">
                <a:effectLst/>
                <a:latin typeface="Consolas" panose="020B0609020204030204" pitchFamily="49" charset="0"/>
              </a:rPr>
              <a:t>getToken</a:t>
            </a:r>
            <a:r>
              <a:rPr lang="en-US" sz="900" b="0" dirty="0"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sz="900" b="0" dirty="0">
                <a:effectLst/>
                <a:latin typeface="Consolas" panose="020B0609020204030204" pitchFamily="49" charset="0"/>
              </a:rPr>
              <a:t>      scope: </a:t>
            </a:r>
            <a:r>
              <a:rPr lang="en-US" sz="900" dirty="0">
                <a:latin typeface="Consolas" panose="020B0609020204030204" pitchFamily="49" charset="0"/>
              </a:rPr>
              <a:t>&lt;scopes[0] ?? “query”&gt;</a:t>
            </a:r>
            <a:r>
              <a:rPr lang="en-US" sz="9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effectLst/>
                <a:latin typeface="Consolas" panose="020B0609020204030204" pitchFamily="49" charset="0"/>
              </a:rPr>
              <a:t>    }</a:t>
            </a:r>
          </a:p>
        </p:txBody>
      </p: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F7D9F40E-E839-D8F5-7B38-E9A55AB16F3A}"/>
              </a:ext>
            </a:extLst>
          </p:cNvPr>
          <p:cNvCxnSpPr>
            <a:cxnSpLocks/>
          </p:cNvCxnSpPr>
          <p:nvPr/>
        </p:nvCxnSpPr>
        <p:spPr>
          <a:xfrm flipH="1">
            <a:off x="8846466" y="1454903"/>
            <a:ext cx="161166" cy="1884095"/>
          </a:xfrm>
          <a:prstGeom prst="bentConnector3">
            <a:avLst>
              <a:gd name="adj1" fmla="val -373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TextBox 1040">
            <a:extLst>
              <a:ext uri="{FF2B5EF4-FFF2-40B4-BE49-F238E27FC236}">
                <a16:creationId xmlns:a16="http://schemas.microsoft.com/office/drawing/2014/main" id="{AAE372B0-CF2A-1795-92A2-E8D4584F98D4}"/>
              </a:ext>
            </a:extLst>
          </p:cNvPr>
          <p:cNvSpPr txBox="1"/>
          <p:nvPr/>
        </p:nvSpPr>
        <p:spPr>
          <a:xfrm>
            <a:off x="9560576" y="2171649"/>
            <a:ext cx="217239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 err="1">
                <a:effectLst/>
                <a:latin typeface="Consolas" panose="020B0609020204030204" pitchFamily="49" charset="0"/>
              </a:rPr>
              <a:t>postMessage</a:t>
            </a:r>
            <a:r>
              <a:rPr lang="en-US" sz="900" b="0" dirty="0"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900" b="0" dirty="0">
                <a:effectLst/>
                <a:latin typeface="Consolas" panose="020B0609020204030204" pitchFamily="49" charset="0"/>
              </a:rPr>
              <a:t>      message: “[</a:t>
            </a:r>
            <a:r>
              <a:rPr lang="en-US" sz="900" b="0" dirty="0" err="1">
                <a:effectLst/>
                <a:latin typeface="Consolas" panose="020B0609020204030204" pitchFamily="49" charset="0"/>
              </a:rPr>
              <a:t>JWTToken</a:t>
            </a:r>
            <a:r>
              <a:rPr lang="en-US" sz="900" b="0" dirty="0">
                <a:effectLst/>
                <a:latin typeface="Consolas" panose="020B0609020204030204" pitchFamily="49" charset="0"/>
              </a:rPr>
              <a:t>]",</a:t>
            </a:r>
          </a:p>
          <a:p>
            <a:r>
              <a:rPr lang="en-US" sz="900" b="0" dirty="0">
                <a:effectLst/>
                <a:latin typeface="Consolas" panose="020B0609020204030204" pitchFamily="49" charset="0"/>
              </a:rPr>
              <a:t>      type: “</a:t>
            </a:r>
            <a:r>
              <a:rPr lang="en-US" sz="900" b="0" dirty="0" err="1">
                <a:effectLst/>
                <a:latin typeface="Consolas" panose="020B0609020204030204" pitchFamily="49" charset="0"/>
              </a:rPr>
              <a:t>postToken</a:t>
            </a:r>
            <a:r>
              <a:rPr lang="en-US" sz="900" b="0" dirty="0"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sz="900" b="0" dirty="0">
                <a:effectLst/>
                <a:latin typeface="Consolas" panose="020B0609020204030204" pitchFamily="49" charset="0"/>
              </a:rPr>
              <a:t>      scope: </a:t>
            </a:r>
            <a:r>
              <a:rPr lang="en-US" sz="900" dirty="0" err="1">
                <a:latin typeface="Consolas" panose="020B0609020204030204" pitchFamily="49" charset="0"/>
              </a:rPr>
              <a:t>event.data.scope</a:t>
            </a:r>
            <a:r>
              <a:rPr lang="en-US" sz="9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412958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activity xmlns="9f8d8801-133a-4515-abe7-549b14edf80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BC22828B1DCB45898ED2B292553126" ma:contentTypeVersion="17" ma:contentTypeDescription="Create a new document." ma:contentTypeScope="" ma:versionID="15cfa47c2e02b775a72ba3522b7b3555">
  <xsd:schema xmlns:xsd="http://www.w3.org/2001/XMLSchema" xmlns:xs="http://www.w3.org/2001/XMLSchema" xmlns:p="http://schemas.microsoft.com/office/2006/metadata/properties" xmlns:ns1="http://schemas.microsoft.com/sharepoint/v3" xmlns:ns3="9f8d8801-133a-4515-abe7-549b14edf80f" xmlns:ns4="f6d0a6a2-1d82-43a3-8637-f9fbe595dce6" targetNamespace="http://schemas.microsoft.com/office/2006/metadata/properties" ma:root="true" ma:fieldsID="7b5010d147a4b724ebe62ef2d03cbcd9" ns1:_="" ns3:_="" ns4:_="">
    <xsd:import namespace="http://schemas.microsoft.com/sharepoint/v3"/>
    <xsd:import namespace="9f8d8801-133a-4515-abe7-549b14edf80f"/>
    <xsd:import namespace="f6d0a6a2-1d82-43a3-8637-f9fbe595dc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SearchPropertie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8d8801-133a-4515-abe7-549b14edf8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d0a6a2-1d82-43a3-8637-f9fbe595dce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7578D1-4BA5-464B-A196-4B1701621EBA}">
  <ds:schemaRefs>
    <ds:schemaRef ds:uri="http://schemas.openxmlformats.org/package/2006/metadata/core-properties"/>
    <ds:schemaRef ds:uri="http://schemas.microsoft.com/office/2006/metadata/properties"/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9f8d8801-133a-4515-abe7-549b14edf80f"/>
    <ds:schemaRef ds:uri="f6d0a6a2-1d82-43a3-8637-f9fbe595dce6"/>
    <ds:schemaRef ds:uri="http://www.w3.org/XML/1998/namespace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F2F710B-ECF7-4E85-A3E8-DE606BFAB9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861264-3F99-4CE9-AF3D-26B302D766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f8d8801-133a-4515-abe7-549b14edf80f"/>
    <ds:schemaRef ds:uri="f6d0a6a2-1d82-43a3-8637-f9fbe595dc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8415</TotalTime>
  <Words>118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Issac Lisbon</dc:creator>
  <cp:lastModifiedBy>Issac Lisbon</cp:lastModifiedBy>
  <cp:revision>2</cp:revision>
  <dcterms:created xsi:type="dcterms:W3CDTF">2023-05-24T20:39:05Z</dcterms:created>
  <dcterms:modified xsi:type="dcterms:W3CDTF">2023-06-05T15:09:42Z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0x01010076BC22828B1DCB45898ED2B292553126</vt:lpwstr>
  </property>
</Properties>
</file>