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6" r:id="rId5"/>
    <p:sldId id="267" r:id="rId6"/>
    <p:sldId id="268" r:id="rId7"/>
    <p:sldId id="260" r:id="rId8"/>
    <p:sldId id="261" r:id="rId9"/>
    <p:sldId id="262" r:id="rId10"/>
    <p:sldId id="263" r:id="rId11"/>
    <p:sldId id="264" r:id="rId12"/>
    <p:sldId id="25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Samuel A" userId="c4db033266fa58c5" providerId="LiveId" clId="{7CA4F8BB-EE51-43FE-821C-F98FE0AA6EB0}"/>
    <pc:docChg chg="undo custSel addSld delSld modSld">
      <pc:chgData name="Aaron Samuel A" userId="c4db033266fa58c5" providerId="LiveId" clId="{7CA4F8BB-EE51-43FE-821C-F98FE0AA6EB0}" dt="2022-05-12T04:16:11.988" v="745" actId="20577"/>
      <pc:docMkLst>
        <pc:docMk/>
      </pc:docMkLst>
      <pc:sldChg chg="modSp mod">
        <pc:chgData name="Aaron Samuel A" userId="c4db033266fa58c5" providerId="LiveId" clId="{7CA4F8BB-EE51-43FE-821C-F98FE0AA6EB0}" dt="2022-05-12T04:16:11.988" v="745" actId="20577"/>
        <pc:sldMkLst>
          <pc:docMk/>
          <pc:sldMk cId="109857222" sldId="256"/>
        </pc:sldMkLst>
        <pc:spChg chg="mod">
          <ac:chgData name="Aaron Samuel A" userId="c4db033266fa58c5" providerId="LiveId" clId="{7CA4F8BB-EE51-43FE-821C-F98FE0AA6EB0}" dt="2022-05-12T04:16:11.988" v="745" actId="20577"/>
          <ac:spMkLst>
            <pc:docMk/>
            <pc:sldMk cId="109857222" sldId="256"/>
            <ac:spMk id="3" creationId="{00000000-0000-0000-0000-000000000000}"/>
          </ac:spMkLst>
        </pc:spChg>
      </pc:sldChg>
      <pc:sldChg chg="addSp delSp modSp new mod">
        <pc:chgData name="Aaron Samuel A" userId="c4db033266fa58c5" providerId="LiveId" clId="{7CA4F8BB-EE51-43FE-821C-F98FE0AA6EB0}" dt="2022-05-12T02:51:16.792" v="125" actId="14100"/>
        <pc:sldMkLst>
          <pc:docMk/>
          <pc:sldMk cId="899163588" sldId="260"/>
        </pc:sldMkLst>
        <pc:spChg chg="mod">
          <ac:chgData name="Aaron Samuel A" userId="c4db033266fa58c5" providerId="LiveId" clId="{7CA4F8BB-EE51-43FE-821C-F98FE0AA6EB0}" dt="2022-05-12T02:49:17.102" v="119" actId="1076"/>
          <ac:spMkLst>
            <pc:docMk/>
            <pc:sldMk cId="899163588" sldId="260"/>
            <ac:spMk id="2" creationId="{D0EA773C-A928-A91D-7755-41F8986E7185}"/>
          </ac:spMkLst>
        </pc:spChg>
        <pc:spChg chg="del mod">
          <ac:chgData name="Aaron Samuel A" userId="c4db033266fa58c5" providerId="LiveId" clId="{7CA4F8BB-EE51-43FE-821C-F98FE0AA6EB0}" dt="2022-05-12T02:51:07.218" v="122" actId="931"/>
          <ac:spMkLst>
            <pc:docMk/>
            <pc:sldMk cId="899163588" sldId="260"/>
            <ac:spMk id="3" creationId="{0D514777-5260-85D6-D738-564605EDF829}"/>
          </ac:spMkLst>
        </pc:spChg>
        <pc:picChg chg="add mod">
          <ac:chgData name="Aaron Samuel A" userId="c4db033266fa58c5" providerId="LiveId" clId="{7CA4F8BB-EE51-43FE-821C-F98FE0AA6EB0}" dt="2022-05-12T02:51:16.792" v="125" actId="14100"/>
          <ac:picMkLst>
            <pc:docMk/>
            <pc:sldMk cId="899163588" sldId="260"/>
            <ac:picMk id="5" creationId="{E4CFB6BE-8FE2-A900-6BC0-29699DC41486}"/>
          </ac:picMkLst>
        </pc:picChg>
      </pc:sldChg>
      <pc:sldChg chg="addSp delSp modSp new mod">
        <pc:chgData name="Aaron Samuel A" userId="c4db033266fa58c5" providerId="LiveId" clId="{7CA4F8BB-EE51-43FE-821C-F98FE0AA6EB0}" dt="2022-05-12T02:53:16.092" v="136" actId="1076"/>
        <pc:sldMkLst>
          <pc:docMk/>
          <pc:sldMk cId="978309381" sldId="261"/>
        </pc:sldMkLst>
        <pc:spChg chg="del">
          <ac:chgData name="Aaron Samuel A" userId="c4db033266fa58c5" providerId="LiveId" clId="{7CA4F8BB-EE51-43FE-821C-F98FE0AA6EB0}" dt="2022-05-12T02:45:53.132" v="75" actId="21"/>
          <ac:spMkLst>
            <pc:docMk/>
            <pc:sldMk cId="978309381" sldId="261"/>
            <ac:spMk id="2" creationId="{CECAE9BC-8CD8-14D5-1BC7-B42CF511614E}"/>
          </ac:spMkLst>
        </pc:spChg>
        <pc:spChg chg="del mod">
          <ac:chgData name="Aaron Samuel A" userId="c4db033266fa58c5" providerId="LiveId" clId="{7CA4F8BB-EE51-43FE-821C-F98FE0AA6EB0}" dt="2022-05-12T02:49:01.169" v="117" actId="21"/>
          <ac:spMkLst>
            <pc:docMk/>
            <pc:sldMk cId="978309381" sldId="261"/>
            <ac:spMk id="3" creationId="{AB94E20B-BDE9-2219-7347-29B66A89283A}"/>
          </ac:spMkLst>
        </pc:spChg>
        <pc:spChg chg="add del mod">
          <ac:chgData name="Aaron Samuel A" userId="c4db033266fa58c5" providerId="LiveId" clId="{7CA4F8BB-EE51-43FE-821C-F98FE0AA6EB0}" dt="2022-05-12T02:52:27.257" v="127" actId="931"/>
          <ac:spMkLst>
            <pc:docMk/>
            <pc:sldMk cId="978309381" sldId="261"/>
            <ac:spMk id="5" creationId="{AF952247-F4A1-2624-1843-23789B8C4DF3}"/>
          </ac:spMkLst>
        </pc:spChg>
        <pc:picChg chg="add mod">
          <ac:chgData name="Aaron Samuel A" userId="c4db033266fa58c5" providerId="LiveId" clId="{7CA4F8BB-EE51-43FE-821C-F98FE0AA6EB0}" dt="2022-05-12T02:53:16.092" v="136" actId="1076"/>
          <ac:picMkLst>
            <pc:docMk/>
            <pc:sldMk cId="978309381" sldId="261"/>
            <ac:picMk id="7" creationId="{30FAEC62-04C7-A6DA-B31E-90CC66A7AB81}"/>
          </ac:picMkLst>
        </pc:picChg>
      </pc:sldChg>
      <pc:sldChg chg="addSp delSp modSp new mod">
        <pc:chgData name="Aaron Samuel A" userId="c4db033266fa58c5" providerId="LiveId" clId="{7CA4F8BB-EE51-43FE-821C-F98FE0AA6EB0}" dt="2022-05-12T02:55:36.871" v="164" actId="14100"/>
        <pc:sldMkLst>
          <pc:docMk/>
          <pc:sldMk cId="1317460785" sldId="262"/>
        </pc:sldMkLst>
        <pc:spChg chg="mod">
          <ac:chgData name="Aaron Samuel A" userId="c4db033266fa58c5" providerId="LiveId" clId="{7CA4F8BB-EE51-43FE-821C-F98FE0AA6EB0}" dt="2022-05-12T02:53:47.272" v="152" actId="1076"/>
          <ac:spMkLst>
            <pc:docMk/>
            <pc:sldMk cId="1317460785" sldId="262"/>
            <ac:spMk id="2" creationId="{BA12572E-229C-30BE-364B-3B32DA094448}"/>
          </ac:spMkLst>
        </pc:spChg>
        <pc:spChg chg="del mod">
          <ac:chgData name="Aaron Samuel A" userId="c4db033266fa58c5" providerId="LiveId" clId="{7CA4F8BB-EE51-43FE-821C-F98FE0AA6EB0}" dt="2022-05-12T02:54:54.326" v="153" actId="931"/>
          <ac:spMkLst>
            <pc:docMk/>
            <pc:sldMk cId="1317460785" sldId="262"/>
            <ac:spMk id="3" creationId="{E824DE39-AECA-29D5-D2DF-E2D2E6BC8D86}"/>
          </ac:spMkLst>
        </pc:spChg>
        <pc:picChg chg="add mod">
          <ac:chgData name="Aaron Samuel A" userId="c4db033266fa58c5" providerId="LiveId" clId="{7CA4F8BB-EE51-43FE-821C-F98FE0AA6EB0}" dt="2022-05-12T02:55:04.666" v="157" actId="1076"/>
          <ac:picMkLst>
            <pc:docMk/>
            <pc:sldMk cId="1317460785" sldId="262"/>
            <ac:picMk id="5" creationId="{4EB791E0-D592-E653-6E8E-EE4697C7B4AA}"/>
          </ac:picMkLst>
        </pc:picChg>
        <pc:picChg chg="add mod">
          <ac:chgData name="Aaron Samuel A" userId="c4db033266fa58c5" providerId="LiveId" clId="{7CA4F8BB-EE51-43FE-821C-F98FE0AA6EB0}" dt="2022-05-12T02:55:36.871" v="164" actId="14100"/>
          <ac:picMkLst>
            <pc:docMk/>
            <pc:sldMk cId="1317460785" sldId="262"/>
            <ac:picMk id="7" creationId="{92E1BB98-4DA1-EB0B-BA2B-25AB860DA004}"/>
          </ac:picMkLst>
        </pc:picChg>
      </pc:sldChg>
      <pc:sldChg chg="addSp delSp modSp new mod">
        <pc:chgData name="Aaron Samuel A" userId="c4db033266fa58c5" providerId="LiveId" clId="{7CA4F8BB-EE51-43FE-821C-F98FE0AA6EB0}" dt="2022-05-12T03:33:49.898" v="715" actId="20577"/>
        <pc:sldMkLst>
          <pc:docMk/>
          <pc:sldMk cId="267187612" sldId="263"/>
        </pc:sldMkLst>
        <pc:spChg chg="mod">
          <ac:chgData name="Aaron Samuel A" userId="c4db033266fa58c5" providerId="LiveId" clId="{7CA4F8BB-EE51-43FE-821C-F98FE0AA6EB0}" dt="2022-05-12T02:57:36.384" v="184" actId="14100"/>
          <ac:spMkLst>
            <pc:docMk/>
            <pc:sldMk cId="267187612" sldId="263"/>
            <ac:spMk id="2" creationId="{3A5316CB-4A8C-9940-511D-89F5A981103E}"/>
          </ac:spMkLst>
        </pc:spChg>
        <pc:spChg chg="del mod">
          <ac:chgData name="Aaron Samuel A" userId="c4db033266fa58c5" providerId="LiveId" clId="{7CA4F8BB-EE51-43FE-821C-F98FE0AA6EB0}" dt="2022-05-12T03:10:28.490" v="298" actId="3680"/>
          <ac:spMkLst>
            <pc:docMk/>
            <pc:sldMk cId="267187612" sldId="263"/>
            <ac:spMk id="3" creationId="{AE78EDCA-7137-FC44-86D2-F5F66ED1136E}"/>
          </ac:spMkLst>
        </pc:spChg>
        <pc:graphicFrameChg chg="add mod ord modGraphic">
          <ac:chgData name="Aaron Samuel A" userId="c4db033266fa58c5" providerId="LiveId" clId="{7CA4F8BB-EE51-43FE-821C-F98FE0AA6EB0}" dt="2022-05-12T03:33:49.898" v="715" actId="20577"/>
          <ac:graphicFrameMkLst>
            <pc:docMk/>
            <pc:sldMk cId="267187612" sldId="263"/>
            <ac:graphicFrameMk id="4" creationId="{FEDAB234-5D50-0415-9121-34E8134343F4}"/>
          </ac:graphicFrameMkLst>
        </pc:graphicFrameChg>
      </pc:sldChg>
      <pc:sldChg chg="addSp delSp modSp new mod">
        <pc:chgData name="Aaron Samuel A" userId="c4db033266fa58c5" providerId="LiveId" clId="{7CA4F8BB-EE51-43FE-821C-F98FE0AA6EB0}" dt="2022-05-12T03:40:43.501" v="724" actId="1076"/>
        <pc:sldMkLst>
          <pc:docMk/>
          <pc:sldMk cId="3453217305" sldId="264"/>
        </pc:sldMkLst>
        <pc:spChg chg="mod">
          <ac:chgData name="Aaron Samuel A" userId="c4db033266fa58c5" providerId="LiveId" clId="{7CA4F8BB-EE51-43FE-821C-F98FE0AA6EB0}" dt="2022-05-12T03:32:24.067" v="702" actId="14100"/>
          <ac:spMkLst>
            <pc:docMk/>
            <pc:sldMk cId="3453217305" sldId="264"/>
            <ac:spMk id="2" creationId="{304249BF-4A74-9E98-124F-372E70EB93CD}"/>
          </ac:spMkLst>
        </pc:spChg>
        <pc:spChg chg="del mod">
          <ac:chgData name="Aaron Samuel A" userId="c4db033266fa58c5" providerId="LiveId" clId="{7CA4F8BB-EE51-43FE-821C-F98FE0AA6EB0}" dt="2022-05-12T03:37:37.282" v="716" actId="931"/>
          <ac:spMkLst>
            <pc:docMk/>
            <pc:sldMk cId="3453217305" sldId="264"/>
            <ac:spMk id="3" creationId="{D4A83390-CA74-702A-ACE4-687663B468E1}"/>
          </ac:spMkLst>
        </pc:spChg>
        <pc:picChg chg="add mod">
          <ac:chgData name="Aaron Samuel A" userId="c4db033266fa58c5" providerId="LiveId" clId="{7CA4F8BB-EE51-43FE-821C-F98FE0AA6EB0}" dt="2022-05-12T03:40:43.501" v="724" actId="1076"/>
          <ac:picMkLst>
            <pc:docMk/>
            <pc:sldMk cId="3453217305" sldId="264"/>
            <ac:picMk id="5" creationId="{8AC3AC4B-43CA-752F-B28F-7D8E304B36EA}"/>
          </ac:picMkLst>
        </pc:picChg>
        <pc:picChg chg="add mod">
          <ac:chgData name="Aaron Samuel A" userId="c4db033266fa58c5" providerId="LiveId" clId="{7CA4F8BB-EE51-43FE-821C-F98FE0AA6EB0}" dt="2022-05-12T03:40:28.130" v="723" actId="14100"/>
          <ac:picMkLst>
            <pc:docMk/>
            <pc:sldMk cId="3453217305" sldId="264"/>
            <ac:picMk id="7" creationId="{E5FDA9E9-2336-49E3-7748-F621B04CC536}"/>
          </ac:picMkLst>
        </pc:picChg>
      </pc:sldChg>
      <pc:sldChg chg="addSp delSp modSp new mod">
        <pc:chgData name="Aaron Samuel A" userId="c4db033266fa58c5" providerId="LiveId" clId="{7CA4F8BB-EE51-43FE-821C-F98FE0AA6EB0}" dt="2022-05-12T03:48:22.981" v="736" actId="14100"/>
        <pc:sldMkLst>
          <pc:docMk/>
          <pc:sldMk cId="717689501" sldId="265"/>
        </pc:sldMkLst>
        <pc:spChg chg="del">
          <ac:chgData name="Aaron Samuel A" userId="c4db033266fa58c5" providerId="LiveId" clId="{7CA4F8BB-EE51-43FE-821C-F98FE0AA6EB0}" dt="2022-05-12T03:47:20.620" v="730" actId="21"/>
          <ac:spMkLst>
            <pc:docMk/>
            <pc:sldMk cId="717689501" sldId="265"/>
            <ac:spMk id="2" creationId="{E668292B-483E-DDB1-A890-363CC12C37E2}"/>
          </ac:spMkLst>
        </pc:spChg>
        <pc:spChg chg="del mod">
          <ac:chgData name="Aaron Samuel A" userId="c4db033266fa58c5" providerId="LiveId" clId="{7CA4F8BB-EE51-43FE-821C-F98FE0AA6EB0}" dt="2022-05-12T03:48:06.914" v="732" actId="931"/>
          <ac:spMkLst>
            <pc:docMk/>
            <pc:sldMk cId="717689501" sldId="265"/>
            <ac:spMk id="3" creationId="{32FE8964-FB36-8463-3FB7-4BB60A218DE2}"/>
          </ac:spMkLst>
        </pc:spChg>
        <pc:picChg chg="add mod">
          <ac:chgData name="Aaron Samuel A" userId="c4db033266fa58c5" providerId="LiveId" clId="{7CA4F8BB-EE51-43FE-821C-F98FE0AA6EB0}" dt="2022-05-12T03:48:22.981" v="736" actId="14100"/>
          <ac:picMkLst>
            <pc:docMk/>
            <pc:sldMk cId="717689501" sldId="265"/>
            <ac:picMk id="5" creationId="{AF198AF9-9ADA-4727-3AE7-98C9522DC4A1}"/>
          </ac:picMkLst>
        </pc:picChg>
      </pc:sldChg>
      <pc:sldChg chg="delSp modSp new del mod">
        <pc:chgData name="Aaron Samuel A" userId="c4db033266fa58c5" providerId="LiveId" clId="{7CA4F8BB-EE51-43FE-821C-F98FE0AA6EB0}" dt="2022-05-12T03:47:09.840" v="728" actId="2696"/>
        <pc:sldMkLst>
          <pc:docMk/>
          <pc:sldMk cId="1210149220" sldId="265"/>
        </pc:sldMkLst>
        <pc:spChg chg="del">
          <ac:chgData name="Aaron Samuel A" userId="c4db033266fa58c5" providerId="LiveId" clId="{7CA4F8BB-EE51-43FE-821C-F98FE0AA6EB0}" dt="2022-05-12T03:41:10.093" v="726" actId="21"/>
          <ac:spMkLst>
            <pc:docMk/>
            <pc:sldMk cId="1210149220" sldId="265"/>
            <ac:spMk id="2" creationId="{16E3B269-C088-888F-3936-74E60009ADA7}"/>
          </ac:spMkLst>
        </pc:spChg>
        <pc:spChg chg="mod">
          <ac:chgData name="Aaron Samuel A" userId="c4db033266fa58c5" providerId="LiveId" clId="{7CA4F8BB-EE51-43FE-821C-F98FE0AA6EB0}" dt="2022-05-12T03:41:16.092" v="727" actId="14100"/>
          <ac:spMkLst>
            <pc:docMk/>
            <pc:sldMk cId="1210149220" sldId="265"/>
            <ac:spMk id="3" creationId="{0B7D04C9-661B-23FF-3C0A-817A6CB535CB}"/>
          </ac:spMkLst>
        </pc:spChg>
      </pc:sldChg>
    </pc:docChg>
  </pc:docChgLst>
  <pc:docChgLst>
    <pc:chgData name="Aaron Samuel A" userId="c4db033266fa58c5" providerId="Windows Live" clId="Web-{C820ADE8-A0BB-43A8-B3EE-58CE53FCE900}"/>
    <pc:docChg chg="addSld modSld addMainMaster delMainMaster">
      <pc:chgData name="Aaron Samuel A" userId="c4db033266fa58c5" providerId="Windows Live" clId="Web-{C820ADE8-A0BB-43A8-B3EE-58CE53FCE900}" dt="2022-04-23T13:55:10.354" v="316"/>
      <pc:docMkLst>
        <pc:docMk/>
      </pc:docMkLst>
      <pc:sldChg chg="modSp mod modClrScheme chgLayout">
        <pc:chgData name="Aaron Samuel A" userId="c4db033266fa58c5" providerId="Windows Live" clId="Web-{C820ADE8-A0BB-43A8-B3EE-58CE53FCE900}" dt="2022-04-23T13:46:23.705" v="46" actId="20577"/>
        <pc:sldMkLst>
          <pc:docMk/>
          <pc:sldMk cId="109857222" sldId="256"/>
        </pc:sldMkLst>
        <pc:spChg chg="mod ord">
          <ac:chgData name="Aaron Samuel A" userId="c4db033266fa58c5" providerId="Windows Live" clId="Web-{C820ADE8-A0BB-43A8-B3EE-58CE53FCE900}" dt="2022-04-23T13:45:32.016" v="12" actId="20577"/>
          <ac:spMkLst>
            <pc:docMk/>
            <pc:sldMk cId="109857222" sldId="256"/>
            <ac:spMk id="2" creationId="{00000000-0000-0000-0000-000000000000}"/>
          </ac:spMkLst>
        </pc:spChg>
        <pc:spChg chg="mod ord">
          <ac:chgData name="Aaron Samuel A" userId="c4db033266fa58c5" providerId="Windows Live" clId="Web-{C820ADE8-A0BB-43A8-B3EE-58CE53FCE900}" dt="2022-04-23T13:46:23.705" v="46" actId="20577"/>
          <ac:spMkLst>
            <pc:docMk/>
            <pc:sldMk cId="109857222" sldId="256"/>
            <ac:spMk id="3" creationId="{00000000-0000-0000-0000-000000000000}"/>
          </ac:spMkLst>
        </pc:spChg>
      </pc:sldChg>
      <pc:sldChg chg="modSp new">
        <pc:chgData name="Aaron Samuel A" userId="c4db033266fa58c5" providerId="Windows Live" clId="Web-{C820ADE8-A0BB-43A8-B3EE-58CE53FCE900}" dt="2022-04-23T13:47:56.644" v="103" actId="20577"/>
        <pc:sldMkLst>
          <pc:docMk/>
          <pc:sldMk cId="3829496434" sldId="257"/>
        </pc:sldMkLst>
        <pc:spChg chg="mod">
          <ac:chgData name="Aaron Samuel A" userId="c4db033266fa58c5" providerId="Windows Live" clId="Web-{C820ADE8-A0BB-43A8-B3EE-58CE53FCE900}" dt="2022-04-23T13:46:35.861" v="50" actId="14100"/>
          <ac:spMkLst>
            <pc:docMk/>
            <pc:sldMk cId="3829496434" sldId="257"/>
            <ac:spMk id="2" creationId="{9745CC4D-9B64-E760-9028-A25E2905ED35}"/>
          </ac:spMkLst>
        </pc:spChg>
        <pc:spChg chg="mod">
          <ac:chgData name="Aaron Samuel A" userId="c4db033266fa58c5" providerId="Windows Live" clId="Web-{C820ADE8-A0BB-43A8-B3EE-58CE53FCE900}" dt="2022-04-23T13:47:56.644" v="103" actId="20577"/>
          <ac:spMkLst>
            <pc:docMk/>
            <pc:sldMk cId="3829496434" sldId="257"/>
            <ac:spMk id="3" creationId="{C9D68E2A-7E6B-AD4D-D290-DEB355E03207}"/>
          </ac:spMkLst>
        </pc:spChg>
      </pc:sldChg>
      <pc:sldChg chg="addSp delSp modSp new">
        <pc:chgData name="Aaron Samuel A" userId="c4db033266fa58c5" providerId="Windows Live" clId="Web-{C820ADE8-A0BB-43A8-B3EE-58CE53FCE900}" dt="2022-04-23T13:55:10.354" v="316"/>
        <pc:sldMkLst>
          <pc:docMk/>
          <pc:sldMk cId="506744031" sldId="258"/>
        </pc:sldMkLst>
        <pc:spChg chg="del">
          <ac:chgData name="Aaron Samuel A" userId="c4db033266fa58c5" providerId="Windows Live" clId="Web-{C820ADE8-A0BB-43A8-B3EE-58CE53FCE900}" dt="2022-04-23T13:49:21.286" v="105"/>
          <ac:spMkLst>
            <pc:docMk/>
            <pc:sldMk cId="506744031" sldId="258"/>
            <ac:spMk id="2" creationId="{D858216C-0689-0AD9-10DB-EABAC9E25CD0}"/>
          </ac:spMkLst>
        </pc:spChg>
        <pc:spChg chg="del mod">
          <ac:chgData name="Aaron Samuel A" userId="c4db033266fa58c5" providerId="Windows Live" clId="Web-{C820ADE8-A0BB-43A8-B3EE-58CE53FCE900}" dt="2022-04-23T13:51:38.647" v="107"/>
          <ac:spMkLst>
            <pc:docMk/>
            <pc:sldMk cId="506744031" sldId="258"/>
            <ac:spMk id="3" creationId="{21061DBB-F797-7245-3EA8-C04FA06D1A59}"/>
          </ac:spMkLst>
        </pc:spChg>
        <pc:graphicFrameChg chg="add mod ord modGraphic">
          <ac:chgData name="Aaron Samuel A" userId="c4db033266fa58c5" providerId="Windows Live" clId="Web-{C820ADE8-A0BB-43A8-B3EE-58CE53FCE900}" dt="2022-04-23T13:55:10.354" v="316"/>
          <ac:graphicFrameMkLst>
            <pc:docMk/>
            <pc:sldMk cId="506744031" sldId="258"/>
            <ac:graphicFrameMk id="4" creationId="{10B95D05-ECA4-147C-3B3F-CBF3CF9FC1C5}"/>
          </ac:graphicFrameMkLst>
        </pc:graphicFrameChg>
      </pc:sldChg>
      <pc:sldMasterChg chg="del delSldLayout">
        <pc:chgData name="Aaron Samuel A" userId="c4db033266fa58c5" providerId="Windows Live" clId="Web-{C820ADE8-A0BB-43A8-B3EE-58CE53FCE900}" dt="2022-04-23T13:45:18.250" v="0"/>
        <pc:sldMasterMkLst>
          <pc:docMk/>
          <pc:sldMasterMk cId="2460954070" sldId="2147483660"/>
        </pc:sldMasterMkLst>
        <pc:sldLayoutChg chg="del">
          <pc:chgData name="Aaron Samuel A" userId="c4db033266fa58c5" providerId="Windows Live" clId="Web-{C820ADE8-A0BB-43A8-B3EE-58CE53FCE900}" dt="2022-04-23T13:45:18.250" v="0"/>
          <pc:sldLayoutMkLst>
            <pc:docMk/>
            <pc:sldMasterMk cId="2460954070" sldId="2147483660"/>
            <pc:sldLayoutMk cId="2385387890" sldId="2147483661"/>
          </pc:sldLayoutMkLst>
        </pc:sldLayoutChg>
        <pc:sldLayoutChg chg="del">
          <pc:chgData name="Aaron Samuel A" userId="c4db033266fa58c5" providerId="Windows Live" clId="Web-{C820ADE8-A0BB-43A8-B3EE-58CE53FCE900}" dt="2022-04-23T13:45:18.250" v="0"/>
          <pc:sldLayoutMkLst>
            <pc:docMk/>
            <pc:sldMasterMk cId="2460954070" sldId="2147483660"/>
            <pc:sldLayoutMk cId="949138452" sldId="2147483662"/>
          </pc:sldLayoutMkLst>
        </pc:sldLayoutChg>
        <pc:sldLayoutChg chg="del">
          <pc:chgData name="Aaron Samuel A" userId="c4db033266fa58c5" providerId="Windows Live" clId="Web-{C820ADE8-A0BB-43A8-B3EE-58CE53FCE900}" dt="2022-04-23T13:45:18.250" v="0"/>
          <pc:sldLayoutMkLst>
            <pc:docMk/>
            <pc:sldMasterMk cId="2460954070" sldId="2147483660"/>
            <pc:sldLayoutMk cId="2591524520" sldId="2147483663"/>
          </pc:sldLayoutMkLst>
        </pc:sldLayoutChg>
        <pc:sldLayoutChg chg="del">
          <pc:chgData name="Aaron Samuel A" userId="c4db033266fa58c5" providerId="Windows Live" clId="Web-{C820ADE8-A0BB-43A8-B3EE-58CE53FCE900}" dt="2022-04-23T13:45:18.250" v="0"/>
          <pc:sldLayoutMkLst>
            <pc:docMk/>
            <pc:sldMasterMk cId="2460954070" sldId="2147483660"/>
            <pc:sldLayoutMk cId="1203092039" sldId="2147483664"/>
          </pc:sldLayoutMkLst>
        </pc:sldLayoutChg>
        <pc:sldLayoutChg chg="del">
          <pc:chgData name="Aaron Samuel A" userId="c4db033266fa58c5" providerId="Windows Live" clId="Web-{C820ADE8-A0BB-43A8-B3EE-58CE53FCE900}" dt="2022-04-23T13:45:18.250" v="0"/>
          <pc:sldLayoutMkLst>
            <pc:docMk/>
            <pc:sldMasterMk cId="2460954070" sldId="2147483660"/>
            <pc:sldLayoutMk cId="3733172339" sldId="2147483665"/>
          </pc:sldLayoutMkLst>
        </pc:sldLayoutChg>
        <pc:sldLayoutChg chg="del">
          <pc:chgData name="Aaron Samuel A" userId="c4db033266fa58c5" providerId="Windows Live" clId="Web-{C820ADE8-A0BB-43A8-B3EE-58CE53FCE900}" dt="2022-04-23T13:45:18.250" v="0"/>
          <pc:sldLayoutMkLst>
            <pc:docMk/>
            <pc:sldMasterMk cId="2460954070" sldId="2147483660"/>
            <pc:sldLayoutMk cId="3210312558" sldId="2147483666"/>
          </pc:sldLayoutMkLst>
        </pc:sldLayoutChg>
        <pc:sldLayoutChg chg="del">
          <pc:chgData name="Aaron Samuel A" userId="c4db033266fa58c5" providerId="Windows Live" clId="Web-{C820ADE8-A0BB-43A8-B3EE-58CE53FCE900}" dt="2022-04-23T13:45:18.250" v="0"/>
          <pc:sldLayoutMkLst>
            <pc:docMk/>
            <pc:sldMasterMk cId="2460954070" sldId="2147483660"/>
            <pc:sldLayoutMk cId="3146388984" sldId="2147483667"/>
          </pc:sldLayoutMkLst>
        </pc:sldLayoutChg>
        <pc:sldLayoutChg chg="del">
          <pc:chgData name="Aaron Samuel A" userId="c4db033266fa58c5" providerId="Windows Live" clId="Web-{C820ADE8-A0BB-43A8-B3EE-58CE53FCE900}" dt="2022-04-23T13:45:18.250" v="0"/>
          <pc:sldLayoutMkLst>
            <pc:docMk/>
            <pc:sldMasterMk cId="2460954070" sldId="2147483660"/>
            <pc:sldLayoutMk cId="3171841454" sldId="2147483668"/>
          </pc:sldLayoutMkLst>
        </pc:sldLayoutChg>
        <pc:sldLayoutChg chg="del">
          <pc:chgData name="Aaron Samuel A" userId="c4db033266fa58c5" providerId="Windows Live" clId="Web-{C820ADE8-A0BB-43A8-B3EE-58CE53FCE900}" dt="2022-04-23T13:45:18.250" v="0"/>
          <pc:sldLayoutMkLst>
            <pc:docMk/>
            <pc:sldMasterMk cId="2460954070" sldId="2147483660"/>
            <pc:sldLayoutMk cId="1718958274" sldId="2147483669"/>
          </pc:sldLayoutMkLst>
        </pc:sldLayoutChg>
        <pc:sldLayoutChg chg="del">
          <pc:chgData name="Aaron Samuel A" userId="c4db033266fa58c5" providerId="Windows Live" clId="Web-{C820ADE8-A0BB-43A8-B3EE-58CE53FCE900}" dt="2022-04-23T13:45:18.250" v="0"/>
          <pc:sldLayoutMkLst>
            <pc:docMk/>
            <pc:sldMasterMk cId="2460954070" sldId="2147483660"/>
            <pc:sldLayoutMk cId="2202905451" sldId="2147483670"/>
          </pc:sldLayoutMkLst>
        </pc:sldLayoutChg>
        <pc:sldLayoutChg chg="del">
          <pc:chgData name="Aaron Samuel A" userId="c4db033266fa58c5" providerId="Windows Live" clId="Web-{C820ADE8-A0BB-43A8-B3EE-58CE53FCE900}" dt="2022-04-23T13:45:18.250" v="0"/>
          <pc:sldLayoutMkLst>
            <pc:docMk/>
            <pc:sldMasterMk cId="2460954070" sldId="2147483660"/>
            <pc:sldLayoutMk cId="3479445657" sldId="2147483671"/>
          </pc:sldLayoutMkLst>
        </pc:sldLayoutChg>
      </pc:sldMasterChg>
      <pc:sldMasterChg chg="add addSldLayout modSldLayout">
        <pc:chgData name="Aaron Samuel A" userId="c4db033266fa58c5" providerId="Windows Live" clId="Web-{C820ADE8-A0BB-43A8-B3EE-58CE53FCE900}" dt="2022-04-23T13:45:18.250" v="0"/>
        <pc:sldMasterMkLst>
          <pc:docMk/>
          <pc:sldMasterMk cId="975744264" sldId="2147483672"/>
        </pc:sldMasterMkLst>
        <pc:sldLayoutChg chg="add mod replId">
          <pc:chgData name="Aaron Samuel A" userId="c4db033266fa58c5" providerId="Windows Live" clId="Web-{C820ADE8-A0BB-43A8-B3EE-58CE53FCE900}" dt="2022-04-23T13:45:18.250" v="0"/>
          <pc:sldLayoutMkLst>
            <pc:docMk/>
            <pc:sldMasterMk cId="975744264" sldId="2147483672"/>
            <pc:sldLayoutMk cId="1471822090" sldId="2147483673"/>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2555284749" sldId="2147483674"/>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2037369588" sldId="2147483675"/>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657943919" sldId="2147483676"/>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1926210072" sldId="2147483677"/>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1695826825" sldId="2147483678"/>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45416023" sldId="2147483679"/>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3992406972" sldId="2147483680"/>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2754797135" sldId="2147483681"/>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248995412" sldId="2147483682"/>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2895487649" sldId="2147483683"/>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4177191812" sldId="2147483684"/>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2554415420" sldId="2147483685"/>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3916245335" sldId="2147483686"/>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2653194385" sldId="2147483687"/>
          </pc:sldLayoutMkLst>
        </pc:sldLayoutChg>
        <pc:sldLayoutChg chg="add mod replId">
          <pc:chgData name="Aaron Samuel A" userId="c4db033266fa58c5" providerId="Windows Live" clId="Web-{C820ADE8-A0BB-43A8-B3EE-58CE53FCE900}" dt="2022-04-23T13:45:18.250" v="0"/>
          <pc:sldLayoutMkLst>
            <pc:docMk/>
            <pc:sldMasterMk cId="975744264" sldId="2147483672"/>
            <pc:sldLayoutMk cId="2536868160" sldId="2147483688"/>
          </pc:sldLayoutMkLst>
        </pc:sldLayoutChg>
      </pc:sldMasterChg>
    </pc:docChg>
  </pc:docChgLst>
  <pc:docChgLst>
    <pc:chgData name="Aaron Samuel A" userId="c4db033266fa58c5" providerId="Windows Live" clId="Web-{24CFFD90-737A-4E11-96F7-A50A94955F2D}"/>
    <pc:docChg chg="addSld modSld">
      <pc:chgData name="Aaron Samuel A" userId="c4db033266fa58c5" providerId="Windows Live" clId="Web-{24CFFD90-737A-4E11-96F7-A50A94955F2D}" dt="2022-04-23T14:27:40.875" v="516" actId="20577"/>
      <pc:docMkLst>
        <pc:docMk/>
      </pc:docMkLst>
      <pc:sldChg chg="modSp">
        <pc:chgData name="Aaron Samuel A" userId="c4db033266fa58c5" providerId="Windows Live" clId="Web-{24CFFD90-737A-4E11-96F7-A50A94955F2D}" dt="2022-04-23T14:22:19.135" v="282"/>
        <pc:sldMkLst>
          <pc:docMk/>
          <pc:sldMk cId="506744031" sldId="258"/>
        </pc:sldMkLst>
        <pc:graphicFrameChg chg="mod modGraphic">
          <ac:chgData name="Aaron Samuel A" userId="c4db033266fa58c5" providerId="Windows Live" clId="Web-{24CFFD90-737A-4E11-96F7-A50A94955F2D}" dt="2022-04-23T14:22:19.135" v="282"/>
          <ac:graphicFrameMkLst>
            <pc:docMk/>
            <pc:sldMk cId="506744031" sldId="258"/>
            <ac:graphicFrameMk id="4" creationId="{10B95D05-ECA4-147C-3B3F-CBF3CF9FC1C5}"/>
          </ac:graphicFrameMkLst>
        </pc:graphicFrameChg>
      </pc:sldChg>
      <pc:sldChg chg="modSp new">
        <pc:chgData name="Aaron Samuel A" userId="c4db033266fa58c5" providerId="Windows Live" clId="Web-{24CFFD90-737A-4E11-96F7-A50A94955F2D}" dt="2022-04-23T14:27:40.875" v="516" actId="20577"/>
        <pc:sldMkLst>
          <pc:docMk/>
          <pc:sldMk cId="2026608920" sldId="259"/>
        </pc:sldMkLst>
        <pc:spChg chg="mod">
          <ac:chgData name="Aaron Samuel A" userId="c4db033266fa58c5" providerId="Windows Live" clId="Web-{24CFFD90-737A-4E11-96F7-A50A94955F2D}" dt="2022-04-23T14:23:23.324" v="310" actId="14100"/>
          <ac:spMkLst>
            <pc:docMk/>
            <pc:sldMk cId="2026608920" sldId="259"/>
            <ac:spMk id="2" creationId="{274987A5-434E-EFFA-1ED7-A9E11CD28E71}"/>
          </ac:spMkLst>
        </pc:spChg>
        <pc:spChg chg="mod">
          <ac:chgData name="Aaron Samuel A" userId="c4db033266fa58c5" providerId="Windows Live" clId="Web-{24CFFD90-737A-4E11-96F7-A50A94955F2D}" dt="2022-04-23T14:27:40.875" v="516" actId="20577"/>
          <ac:spMkLst>
            <pc:docMk/>
            <pc:sldMk cId="2026608920" sldId="259"/>
            <ac:spMk id="3" creationId="{D6E2661C-90D1-5694-42EB-97EB8A6B24A9}"/>
          </ac:spMkLst>
        </pc:spChg>
      </pc:sldChg>
    </pc:docChg>
  </pc:docChgLst>
  <pc:docChgLst>
    <pc:chgData name="Aaron Samuel A" userId="c4db033266fa58c5" providerId="LiveId" clId="{275A4BD9-9843-4C39-B339-25CA2C5B4F89}"/>
    <pc:docChg chg="undo redo custSel addSld modSld">
      <pc:chgData name="Aaron Samuel A" userId="c4db033266fa58c5" providerId="LiveId" clId="{275A4BD9-9843-4C39-B339-25CA2C5B4F89}" dt="2022-06-18T16:10:38.827" v="1255" actId="20577"/>
      <pc:docMkLst>
        <pc:docMk/>
      </pc:docMkLst>
      <pc:sldChg chg="modSp mod">
        <pc:chgData name="Aaron Samuel A" userId="c4db033266fa58c5" providerId="LiveId" clId="{275A4BD9-9843-4C39-B339-25CA2C5B4F89}" dt="2022-06-18T15:47:58.262" v="1205" actId="1076"/>
        <pc:sldMkLst>
          <pc:docMk/>
          <pc:sldMk cId="978309381" sldId="261"/>
        </pc:sldMkLst>
        <pc:picChg chg="mod">
          <ac:chgData name="Aaron Samuel A" userId="c4db033266fa58c5" providerId="LiveId" clId="{275A4BD9-9843-4C39-B339-25CA2C5B4F89}" dt="2022-06-18T15:47:58.262" v="1205" actId="1076"/>
          <ac:picMkLst>
            <pc:docMk/>
            <pc:sldMk cId="978309381" sldId="261"/>
            <ac:picMk id="7" creationId="{30FAEC62-04C7-A6DA-B31E-90CC66A7AB81}"/>
          </ac:picMkLst>
        </pc:picChg>
      </pc:sldChg>
      <pc:sldChg chg="modSp new mod">
        <pc:chgData name="Aaron Samuel A" userId="c4db033266fa58c5" providerId="LiveId" clId="{275A4BD9-9843-4C39-B339-25CA2C5B4F89}" dt="2022-06-13T14:50:34.303" v="178" actId="27636"/>
        <pc:sldMkLst>
          <pc:docMk/>
          <pc:sldMk cId="3394942429" sldId="266"/>
        </pc:sldMkLst>
        <pc:spChg chg="mod">
          <ac:chgData name="Aaron Samuel A" userId="c4db033266fa58c5" providerId="LiveId" clId="{275A4BD9-9843-4C39-B339-25CA2C5B4F89}" dt="2022-06-13T14:45:10.902" v="10" actId="14100"/>
          <ac:spMkLst>
            <pc:docMk/>
            <pc:sldMk cId="3394942429" sldId="266"/>
            <ac:spMk id="2" creationId="{EC04E0BE-7E86-FEA2-F8C9-98DFA08A26ED}"/>
          </ac:spMkLst>
        </pc:spChg>
        <pc:spChg chg="mod">
          <ac:chgData name="Aaron Samuel A" userId="c4db033266fa58c5" providerId="LiveId" clId="{275A4BD9-9843-4C39-B339-25CA2C5B4F89}" dt="2022-06-13T14:50:34.303" v="178" actId="27636"/>
          <ac:spMkLst>
            <pc:docMk/>
            <pc:sldMk cId="3394942429" sldId="266"/>
            <ac:spMk id="3" creationId="{FBC55D58-13DC-0A2B-CF6D-AA54E8AAB210}"/>
          </ac:spMkLst>
        </pc:spChg>
      </pc:sldChg>
      <pc:sldChg chg="addSp delSp modSp new mod">
        <pc:chgData name="Aaron Samuel A" userId="c4db033266fa58c5" providerId="LiveId" clId="{275A4BD9-9843-4C39-B339-25CA2C5B4F89}" dt="2022-06-18T16:10:18.230" v="1251" actId="1076"/>
        <pc:sldMkLst>
          <pc:docMk/>
          <pc:sldMk cId="2804116787" sldId="267"/>
        </pc:sldMkLst>
        <pc:spChg chg="del mod">
          <ac:chgData name="Aaron Samuel A" userId="c4db033266fa58c5" providerId="LiveId" clId="{275A4BD9-9843-4C39-B339-25CA2C5B4F89}" dt="2022-06-18T16:09:24.115" v="1241" actId="21"/>
          <ac:spMkLst>
            <pc:docMk/>
            <pc:sldMk cId="2804116787" sldId="267"/>
            <ac:spMk id="2" creationId="{812CE3F7-7FEC-9DDF-8A0B-AC2D3B485D31}"/>
          </ac:spMkLst>
        </pc:spChg>
        <pc:spChg chg="mod">
          <ac:chgData name="Aaron Samuel A" userId="c4db033266fa58c5" providerId="LiveId" clId="{275A4BD9-9843-4C39-B339-25CA2C5B4F89}" dt="2022-06-18T16:10:18.230" v="1251" actId="1076"/>
          <ac:spMkLst>
            <pc:docMk/>
            <pc:sldMk cId="2804116787" sldId="267"/>
            <ac:spMk id="3" creationId="{97E87DF9-B315-ABE3-8AF0-B6313349F178}"/>
          </ac:spMkLst>
        </pc:spChg>
        <pc:spChg chg="add mod">
          <ac:chgData name="Aaron Samuel A" userId="c4db033266fa58c5" providerId="LiveId" clId="{275A4BD9-9843-4C39-B339-25CA2C5B4F89}" dt="2022-06-18T16:10:12.453" v="1250" actId="1076"/>
          <ac:spMkLst>
            <pc:docMk/>
            <pc:sldMk cId="2804116787" sldId="267"/>
            <ac:spMk id="4" creationId="{E43AC0A5-A04F-6BB8-0492-9CD0722C063F}"/>
          </ac:spMkLst>
        </pc:spChg>
        <pc:spChg chg="add del mod">
          <ac:chgData name="Aaron Samuel A" userId="c4db033266fa58c5" providerId="LiveId" clId="{275A4BD9-9843-4C39-B339-25CA2C5B4F89}" dt="2022-06-18T16:09:18.880" v="1240" actId="21"/>
          <ac:spMkLst>
            <pc:docMk/>
            <pc:sldMk cId="2804116787" sldId="267"/>
            <ac:spMk id="5" creationId="{D3AB9DD2-EF46-96DA-D12B-501C21931A97}"/>
          </ac:spMkLst>
        </pc:spChg>
        <pc:spChg chg="add del mod">
          <ac:chgData name="Aaron Samuel A" userId="c4db033266fa58c5" providerId="LiveId" clId="{275A4BD9-9843-4C39-B339-25CA2C5B4F89}" dt="2022-06-18T16:09:39.636" v="1243" actId="21"/>
          <ac:spMkLst>
            <pc:docMk/>
            <pc:sldMk cId="2804116787" sldId="267"/>
            <ac:spMk id="7" creationId="{A4F2EC89-450E-F500-84A5-B550EE18F92A}"/>
          </ac:spMkLst>
        </pc:spChg>
      </pc:sldChg>
      <pc:sldChg chg="modSp new mod">
        <pc:chgData name="Aaron Samuel A" userId="c4db033266fa58c5" providerId="LiveId" clId="{275A4BD9-9843-4C39-B339-25CA2C5B4F89}" dt="2022-06-18T16:10:38.827" v="1255" actId="20577"/>
        <pc:sldMkLst>
          <pc:docMk/>
          <pc:sldMk cId="1927025071" sldId="268"/>
        </pc:sldMkLst>
        <pc:spChg chg="mod">
          <ac:chgData name="Aaron Samuel A" userId="c4db033266fa58c5" providerId="LiveId" clId="{275A4BD9-9843-4C39-B339-25CA2C5B4F89}" dt="2022-06-18T16:10:24.624" v="1252" actId="1076"/>
          <ac:spMkLst>
            <pc:docMk/>
            <pc:sldMk cId="1927025071" sldId="268"/>
            <ac:spMk id="2" creationId="{6F821A4F-1DC8-4E28-0B1C-98925E73A02A}"/>
          </ac:spMkLst>
        </pc:spChg>
        <pc:spChg chg="mod">
          <ac:chgData name="Aaron Samuel A" userId="c4db033266fa58c5" providerId="LiveId" clId="{275A4BD9-9843-4C39-B339-25CA2C5B4F89}" dt="2022-06-18T16:10:38.827" v="1255" actId="20577"/>
          <ac:spMkLst>
            <pc:docMk/>
            <pc:sldMk cId="1927025071" sldId="268"/>
            <ac:spMk id="3" creationId="{7C06A903-68BC-0AF6-54FB-89697CF245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182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99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5487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7191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441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6245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653194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686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528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736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65794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621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5826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41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99240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479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57442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xpixel.net/Thankful-Thank-You-Teacher-Appreciation-Pencil-5193205"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stuts.codes/projectpage" TargetMode="External"/><Relationship Id="rId2" Type="http://schemas.openxmlformats.org/officeDocument/2006/relationships/hyperlink" Target="https://www.youtube.com/watch?v=PB_zGBsHVQ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47943261_Handwritten_Digit_Recognition_Using_Machine_Learning" TargetMode="External"/><Relationship Id="rId2" Type="http://schemas.openxmlformats.org/officeDocument/2006/relationships/hyperlink" Target="https://ieeexplore.ieee.org/document/8975496?msclkid=57657db0c30e11ec9a83871556f99ff5"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9115746" TargetMode="External"/><Relationship Id="rId5" Type="http://schemas.openxmlformats.org/officeDocument/2006/relationships/hyperlink" Target="https://papers.ssrn.com/sol3/papers.cfm?abstract_id=3692489&amp;msclkid=bac1ae68c30f11ec9f39c999f15b5a88" TargetMode="External"/><Relationship Id="rId4" Type="http://schemas.openxmlformats.org/officeDocument/2006/relationships/hyperlink" Target="https://www.researchgate.net/publication/349380999_Review_on_Deep_Learning_Handwritten_Digit_Recognition_using_Convolutional_Neural_Network?msclkid=5c2d01d9c30f11eca96e3bb4495a515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Handwritten Digit Recognizer</a:t>
            </a:r>
          </a:p>
        </p:txBody>
      </p:sp>
      <p:sp>
        <p:nvSpPr>
          <p:cNvPr id="3" name="Subtitle 2"/>
          <p:cNvSpPr>
            <a:spLocks noGrp="1"/>
          </p:cNvSpPr>
          <p:nvPr>
            <p:ph type="subTitle" idx="1"/>
          </p:nvPr>
        </p:nvSpPr>
        <p:spPr>
          <a:xfrm>
            <a:off x="1507067" y="4050833"/>
            <a:ext cx="7766936" cy="1984159"/>
          </a:xfrm>
        </p:spPr>
        <p:txBody>
          <a:bodyPr>
            <a:normAutofit/>
          </a:bodyPr>
          <a:lstStyle/>
          <a:p>
            <a:r>
              <a:rPr lang="en-US" dirty="0"/>
              <a:t>-By</a:t>
            </a:r>
          </a:p>
          <a:p>
            <a:r>
              <a:rPr lang="en-US" dirty="0"/>
              <a:t>Aaron Samuel A(097)</a:t>
            </a:r>
          </a:p>
          <a:p>
            <a:r>
              <a:rPr lang="en-US" dirty="0"/>
              <a:t>N Muhammad </a:t>
            </a:r>
            <a:r>
              <a:rPr lang="en-US" dirty="0" err="1"/>
              <a:t>Fadil</a:t>
            </a:r>
            <a:r>
              <a:rPr lang="en-US" dirty="0"/>
              <a:t>(079)</a:t>
            </a:r>
          </a:p>
          <a:p>
            <a:r>
              <a:rPr lang="en-US" dirty="0"/>
              <a:t>Rahi Jain(084)</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16CB-4A8C-9940-511D-89F5A981103E}"/>
              </a:ext>
            </a:extLst>
          </p:cNvPr>
          <p:cNvSpPr>
            <a:spLocks noGrp="1"/>
          </p:cNvSpPr>
          <p:nvPr>
            <p:ph type="title"/>
          </p:nvPr>
        </p:nvSpPr>
        <p:spPr>
          <a:xfrm>
            <a:off x="677334" y="609600"/>
            <a:ext cx="8596668" cy="708212"/>
          </a:xfrm>
        </p:spPr>
        <p:txBody>
          <a:bodyPr/>
          <a:lstStyle/>
          <a:p>
            <a:r>
              <a:rPr lang="en-US" dirty="0"/>
              <a:t>Obtained Results</a:t>
            </a:r>
          </a:p>
        </p:txBody>
      </p:sp>
      <p:graphicFrame>
        <p:nvGraphicFramePr>
          <p:cNvPr id="4" name="Table 4">
            <a:extLst>
              <a:ext uri="{FF2B5EF4-FFF2-40B4-BE49-F238E27FC236}">
                <a16:creationId xmlns:a16="http://schemas.microsoft.com/office/drawing/2014/main" id="{FEDAB234-5D50-0415-9121-34E8134343F4}"/>
              </a:ext>
            </a:extLst>
          </p:cNvPr>
          <p:cNvGraphicFramePr>
            <a:graphicFrameLocks noGrp="1"/>
          </p:cNvGraphicFramePr>
          <p:nvPr>
            <p:ph idx="1"/>
            <p:extLst>
              <p:ext uri="{D42A27DB-BD31-4B8C-83A1-F6EECF244321}">
                <p14:modId xmlns:p14="http://schemas.microsoft.com/office/powerpoint/2010/main" val="1271635245"/>
              </p:ext>
            </p:extLst>
          </p:nvPr>
        </p:nvGraphicFramePr>
        <p:xfrm>
          <a:off x="677334" y="1452282"/>
          <a:ext cx="11308477" cy="4493411"/>
        </p:xfrm>
        <a:graphic>
          <a:graphicData uri="http://schemas.openxmlformats.org/drawingml/2006/table">
            <a:tbl>
              <a:tblPr firstRow="1" bandRow="1">
                <a:tableStyleId>{5C22544A-7EE6-4342-B048-85BDC9FD1C3A}</a:tableStyleId>
              </a:tblPr>
              <a:tblGrid>
                <a:gridCol w="1178360">
                  <a:extLst>
                    <a:ext uri="{9D8B030D-6E8A-4147-A177-3AD203B41FA5}">
                      <a16:colId xmlns:a16="http://schemas.microsoft.com/office/drawing/2014/main" val="2996082488"/>
                    </a:ext>
                  </a:extLst>
                </a:gridCol>
                <a:gridCol w="1631577">
                  <a:extLst>
                    <a:ext uri="{9D8B030D-6E8A-4147-A177-3AD203B41FA5}">
                      <a16:colId xmlns:a16="http://schemas.microsoft.com/office/drawing/2014/main" val="2936171164"/>
                    </a:ext>
                  </a:extLst>
                </a:gridCol>
                <a:gridCol w="1021976">
                  <a:extLst>
                    <a:ext uri="{9D8B030D-6E8A-4147-A177-3AD203B41FA5}">
                      <a16:colId xmlns:a16="http://schemas.microsoft.com/office/drawing/2014/main" val="1660389352"/>
                    </a:ext>
                  </a:extLst>
                </a:gridCol>
                <a:gridCol w="1532966">
                  <a:extLst>
                    <a:ext uri="{9D8B030D-6E8A-4147-A177-3AD203B41FA5}">
                      <a16:colId xmlns:a16="http://schemas.microsoft.com/office/drawing/2014/main" val="3216054224"/>
                    </a:ext>
                  </a:extLst>
                </a:gridCol>
                <a:gridCol w="950258">
                  <a:extLst>
                    <a:ext uri="{9D8B030D-6E8A-4147-A177-3AD203B41FA5}">
                      <a16:colId xmlns:a16="http://schemas.microsoft.com/office/drawing/2014/main" val="2135453253"/>
                    </a:ext>
                  </a:extLst>
                </a:gridCol>
                <a:gridCol w="1524000">
                  <a:extLst>
                    <a:ext uri="{9D8B030D-6E8A-4147-A177-3AD203B41FA5}">
                      <a16:colId xmlns:a16="http://schemas.microsoft.com/office/drawing/2014/main" val="1039282162"/>
                    </a:ext>
                  </a:extLst>
                </a:gridCol>
                <a:gridCol w="1584594">
                  <a:extLst>
                    <a:ext uri="{9D8B030D-6E8A-4147-A177-3AD203B41FA5}">
                      <a16:colId xmlns:a16="http://schemas.microsoft.com/office/drawing/2014/main" val="2964387767"/>
                    </a:ext>
                  </a:extLst>
                </a:gridCol>
                <a:gridCol w="1884746">
                  <a:extLst>
                    <a:ext uri="{9D8B030D-6E8A-4147-A177-3AD203B41FA5}">
                      <a16:colId xmlns:a16="http://schemas.microsoft.com/office/drawing/2014/main" val="203014417"/>
                    </a:ext>
                  </a:extLst>
                </a:gridCol>
              </a:tblGrid>
              <a:tr h="651137">
                <a:tc rowSpan="2">
                  <a:txBody>
                    <a:bodyPr/>
                    <a:lstStyle/>
                    <a:p>
                      <a:pPr algn="ctr"/>
                      <a:r>
                        <a:rPr lang="en-US" sz="2400" dirty="0"/>
                        <a:t>Case</a:t>
                      </a:r>
                    </a:p>
                  </a:txBody>
                  <a:tcPr/>
                </a:tc>
                <a:tc rowSpan="2">
                  <a:txBody>
                    <a:bodyPr/>
                    <a:lstStyle/>
                    <a:p>
                      <a:r>
                        <a:rPr lang="en-US" sz="2000" dirty="0"/>
                        <a:t>Number of Hidden</a:t>
                      </a:r>
                    </a:p>
                    <a:p>
                      <a:r>
                        <a:rPr lang="en-US" sz="2000" dirty="0"/>
                        <a:t>Layers</a:t>
                      </a:r>
                    </a:p>
                  </a:txBody>
                  <a:tcPr/>
                </a:tc>
                <a:tc gridSpan="2">
                  <a:txBody>
                    <a:bodyPr/>
                    <a:lstStyle/>
                    <a:p>
                      <a:r>
                        <a:rPr lang="en-US" dirty="0"/>
                        <a:t>Minimum Training Accuracy</a:t>
                      </a:r>
                    </a:p>
                  </a:txBody>
                  <a:tcPr/>
                </a:tc>
                <a:tc hMerge="1">
                  <a:txBody>
                    <a:bodyPr/>
                    <a:lstStyle/>
                    <a:p>
                      <a:endParaRPr lang="en-US"/>
                    </a:p>
                  </a:txBody>
                  <a:tcPr/>
                </a:tc>
                <a:tc gridSpan="2">
                  <a:txBody>
                    <a:bodyPr/>
                    <a:lstStyle/>
                    <a:p>
                      <a:r>
                        <a:rPr lang="en-US" dirty="0"/>
                        <a:t>Maximum Training</a:t>
                      </a:r>
                    </a:p>
                    <a:p>
                      <a:r>
                        <a:rPr lang="en-US" dirty="0"/>
                        <a:t>Accuracy</a:t>
                      </a:r>
                    </a:p>
                  </a:txBody>
                  <a:tcPr/>
                </a:tc>
                <a:tc hMerge="1">
                  <a:txBody>
                    <a:bodyPr/>
                    <a:lstStyle/>
                    <a:p>
                      <a:endParaRPr lang="en-US"/>
                    </a:p>
                  </a:txBody>
                  <a:tcPr/>
                </a:tc>
                <a:tc rowSpan="2">
                  <a:txBody>
                    <a:bodyPr/>
                    <a:lstStyle/>
                    <a:p>
                      <a:r>
                        <a:rPr lang="en-US" sz="2400" dirty="0"/>
                        <a:t>Batch Size</a:t>
                      </a:r>
                      <a:endParaRPr lang="en-US" dirty="0"/>
                    </a:p>
                  </a:txBody>
                  <a:tcPr/>
                </a:tc>
                <a:tc rowSpan="2">
                  <a:txBody>
                    <a:bodyPr/>
                    <a:lstStyle/>
                    <a:p>
                      <a:r>
                        <a:rPr lang="en-US" dirty="0"/>
                        <a:t>Overall Performance Accuracy(%)</a:t>
                      </a:r>
                    </a:p>
                  </a:txBody>
                  <a:tcPr/>
                </a:tc>
                <a:extLst>
                  <a:ext uri="{0D108BD9-81ED-4DB2-BD59-A6C34878D82A}">
                    <a16:rowId xmlns:a16="http://schemas.microsoft.com/office/drawing/2014/main" val="1797369888"/>
                  </a:ext>
                </a:extLst>
              </a:tr>
              <a:tr h="519953">
                <a:tc vMerge="1">
                  <a:txBody>
                    <a:bodyPr/>
                    <a:lstStyle/>
                    <a:p>
                      <a:endParaRPr lang="en-US"/>
                    </a:p>
                  </a:txBody>
                  <a:tcPr/>
                </a:tc>
                <a:tc vMerge="1">
                  <a:txBody>
                    <a:bodyPr/>
                    <a:lstStyle/>
                    <a:p>
                      <a:endParaRPr lang="en-US"/>
                    </a:p>
                  </a:txBody>
                  <a:tcPr/>
                </a:tc>
                <a:tc>
                  <a:txBody>
                    <a:bodyPr/>
                    <a:lstStyle/>
                    <a:p>
                      <a:r>
                        <a:rPr lang="en-US" dirty="0"/>
                        <a:t>Epoch</a:t>
                      </a:r>
                    </a:p>
                  </a:txBody>
                  <a:tcPr/>
                </a:tc>
                <a:tc>
                  <a:txBody>
                    <a:bodyPr/>
                    <a:lstStyle/>
                    <a:p>
                      <a:r>
                        <a:rPr lang="en-US" dirty="0"/>
                        <a:t>Accuracy(%)</a:t>
                      </a:r>
                    </a:p>
                  </a:txBody>
                  <a:tcPr/>
                </a:tc>
                <a:tc>
                  <a:txBody>
                    <a:bodyPr/>
                    <a:lstStyle/>
                    <a:p>
                      <a:r>
                        <a:rPr lang="en-US" dirty="0"/>
                        <a:t>Epoch</a:t>
                      </a:r>
                    </a:p>
                  </a:txBody>
                  <a:tcPr/>
                </a:tc>
                <a:tc>
                  <a:txBody>
                    <a:bodyPr/>
                    <a:lstStyle/>
                    <a:p>
                      <a:r>
                        <a:rPr lang="en-US" dirty="0"/>
                        <a:t>Accuracy(%)</a:t>
                      </a:r>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056229223"/>
                  </a:ext>
                </a:extLst>
              </a:tr>
              <a:tr h="803238">
                <a:tc>
                  <a:txBody>
                    <a:bodyPr/>
                    <a:lstStyle/>
                    <a:p>
                      <a:endParaRPr lang="en-US" dirty="0"/>
                    </a:p>
                    <a:p>
                      <a:pPr algn="ctr"/>
                      <a:r>
                        <a:rPr lang="en-US" dirty="0"/>
                        <a:t>1</a:t>
                      </a:r>
                    </a:p>
                  </a:txBody>
                  <a:tcPr/>
                </a:tc>
                <a:tc>
                  <a:txBody>
                    <a:bodyPr/>
                    <a:lstStyle/>
                    <a:p>
                      <a:endParaRPr lang="en-US" dirty="0"/>
                    </a:p>
                    <a:p>
                      <a:pPr algn="ctr"/>
                      <a:r>
                        <a:rPr lang="en-US" dirty="0"/>
                        <a:t>1</a:t>
                      </a:r>
                    </a:p>
                  </a:txBody>
                  <a:tcPr/>
                </a:tc>
                <a:tc>
                  <a:txBody>
                    <a:bodyPr/>
                    <a:lstStyle/>
                    <a:p>
                      <a:endParaRPr lang="en-US" dirty="0"/>
                    </a:p>
                    <a:p>
                      <a:pPr algn="ctr"/>
                      <a:r>
                        <a:rPr lang="en-US" dirty="0"/>
                        <a:t>1</a:t>
                      </a:r>
                    </a:p>
                  </a:txBody>
                  <a:tcPr/>
                </a:tc>
                <a:tc>
                  <a:txBody>
                    <a:bodyPr/>
                    <a:lstStyle/>
                    <a:p>
                      <a:pPr algn="ctr"/>
                      <a:endParaRPr lang="en-US" dirty="0"/>
                    </a:p>
                    <a:p>
                      <a:pPr algn="ctr"/>
                      <a:r>
                        <a:rPr lang="en-US" dirty="0"/>
                        <a:t>95.80</a:t>
                      </a:r>
                    </a:p>
                  </a:txBody>
                  <a:tcPr/>
                </a:tc>
                <a:tc>
                  <a:txBody>
                    <a:bodyPr/>
                    <a:lstStyle/>
                    <a:p>
                      <a:endParaRPr lang="en-US" dirty="0"/>
                    </a:p>
                    <a:p>
                      <a:pPr algn="ctr"/>
                      <a:r>
                        <a:rPr lang="en-US" dirty="0"/>
                        <a:t>3</a:t>
                      </a:r>
                    </a:p>
                  </a:txBody>
                  <a:tcPr/>
                </a:tc>
                <a:tc>
                  <a:txBody>
                    <a:bodyPr/>
                    <a:lstStyle/>
                    <a:p>
                      <a:endParaRPr lang="en-US" dirty="0"/>
                    </a:p>
                    <a:p>
                      <a:pPr algn="ctr"/>
                      <a:r>
                        <a:rPr lang="en-US" dirty="0"/>
                        <a:t>96.76</a:t>
                      </a:r>
                    </a:p>
                  </a:txBody>
                  <a:tcPr/>
                </a:tc>
                <a:tc>
                  <a:txBody>
                    <a:bodyPr/>
                    <a:lstStyle/>
                    <a:p>
                      <a:endParaRPr lang="en-US" dirty="0"/>
                    </a:p>
                    <a:p>
                      <a:pPr algn="ctr"/>
                      <a:r>
                        <a:rPr lang="en-US" dirty="0"/>
                        <a:t>10</a:t>
                      </a:r>
                    </a:p>
                  </a:txBody>
                  <a:tcPr/>
                </a:tc>
                <a:tc>
                  <a:txBody>
                    <a:bodyPr/>
                    <a:lstStyle/>
                    <a:p>
                      <a:endParaRPr lang="en-US" dirty="0"/>
                    </a:p>
                    <a:p>
                      <a:pPr algn="ctr"/>
                      <a:r>
                        <a:rPr lang="en-US" dirty="0"/>
                        <a:t>96.28</a:t>
                      </a:r>
                    </a:p>
                  </a:txBody>
                  <a:tcPr/>
                </a:tc>
                <a:extLst>
                  <a:ext uri="{0D108BD9-81ED-4DB2-BD59-A6C34878D82A}">
                    <a16:rowId xmlns:a16="http://schemas.microsoft.com/office/drawing/2014/main" val="2885785111"/>
                  </a:ext>
                </a:extLst>
              </a:tr>
              <a:tr h="788894">
                <a:tc>
                  <a:txBody>
                    <a:bodyPr/>
                    <a:lstStyle/>
                    <a:p>
                      <a:endParaRPr lang="en-US" dirty="0"/>
                    </a:p>
                    <a:p>
                      <a:pPr algn="ctr"/>
                      <a:r>
                        <a:rPr lang="en-US" dirty="0"/>
                        <a:t>2</a:t>
                      </a:r>
                    </a:p>
                  </a:txBody>
                  <a:tcPr/>
                </a:tc>
                <a:tc>
                  <a:txBody>
                    <a:bodyPr/>
                    <a:lstStyle/>
                    <a:p>
                      <a:endParaRPr lang="en-US" dirty="0"/>
                    </a:p>
                    <a:p>
                      <a:pPr algn="ctr"/>
                      <a:r>
                        <a:rPr lang="en-US" dirty="0"/>
                        <a:t>3</a:t>
                      </a:r>
                    </a:p>
                  </a:txBody>
                  <a:tcPr/>
                </a:tc>
                <a:tc>
                  <a:txBody>
                    <a:bodyPr/>
                    <a:lstStyle/>
                    <a:p>
                      <a:endParaRPr lang="en-US" dirty="0"/>
                    </a:p>
                    <a:p>
                      <a:pPr algn="ctr"/>
                      <a:r>
                        <a:rPr lang="en-US" dirty="0"/>
                        <a:t>1</a:t>
                      </a:r>
                    </a:p>
                  </a:txBody>
                  <a:tcPr/>
                </a:tc>
                <a:tc>
                  <a:txBody>
                    <a:bodyPr/>
                    <a:lstStyle/>
                    <a:p>
                      <a:endParaRPr lang="en-US" dirty="0"/>
                    </a:p>
                    <a:p>
                      <a:pPr algn="ctr"/>
                      <a:r>
                        <a:rPr lang="en-US" dirty="0"/>
                        <a:t>95.69</a:t>
                      </a:r>
                    </a:p>
                  </a:txBody>
                  <a:tcPr/>
                </a:tc>
                <a:tc>
                  <a:txBody>
                    <a:bodyPr/>
                    <a:lstStyle/>
                    <a:p>
                      <a:endParaRPr lang="en-US" dirty="0"/>
                    </a:p>
                    <a:p>
                      <a:pPr algn="ctr"/>
                      <a:r>
                        <a:rPr lang="en-US" dirty="0"/>
                        <a:t>4</a:t>
                      </a:r>
                    </a:p>
                  </a:txBody>
                  <a:tcPr/>
                </a:tc>
                <a:tc>
                  <a:txBody>
                    <a:bodyPr/>
                    <a:lstStyle/>
                    <a:p>
                      <a:endParaRPr lang="en-US" dirty="0"/>
                    </a:p>
                    <a:p>
                      <a:pPr algn="ctr"/>
                      <a:r>
                        <a:rPr lang="en-US" dirty="0"/>
                        <a:t>97.15</a:t>
                      </a:r>
                    </a:p>
                  </a:txBody>
                  <a:tcPr/>
                </a:tc>
                <a:tc>
                  <a:txBody>
                    <a:bodyPr/>
                    <a:lstStyle/>
                    <a:p>
                      <a:endParaRPr lang="en-US" dirty="0"/>
                    </a:p>
                    <a:p>
                      <a:pPr algn="ctr"/>
                      <a:r>
                        <a:rPr lang="en-US" dirty="0"/>
                        <a:t>10</a:t>
                      </a:r>
                    </a:p>
                  </a:txBody>
                  <a:tcPr/>
                </a:tc>
                <a:tc>
                  <a:txBody>
                    <a:bodyPr/>
                    <a:lstStyle/>
                    <a:p>
                      <a:endParaRPr lang="en-US" dirty="0"/>
                    </a:p>
                    <a:p>
                      <a:pPr algn="ctr"/>
                      <a:r>
                        <a:rPr lang="en-US" dirty="0"/>
                        <a:t>96.42</a:t>
                      </a:r>
                    </a:p>
                  </a:txBody>
                  <a:tcPr/>
                </a:tc>
                <a:extLst>
                  <a:ext uri="{0D108BD9-81ED-4DB2-BD59-A6C34878D82A}">
                    <a16:rowId xmlns:a16="http://schemas.microsoft.com/office/drawing/2014/main" val="3807810659"/>
                  </a:ext>
                </a:extLst>
              </a:tr>
              <a:tr h="0">
                <a:tc>
                  <a:txBody>
                    <a:bodyPr/>
                    <a:lstStyle/>
                    <a:p>
                      <a:endParaRPr lang="en-US" dirty="0"/>
                    </a:p>
                    <a:p>
                      <a:pPr algn="ctr"/>
                      <a:r>
                        <a:rPr lang="en-US" dirty="0"/>
                        <a:t>3</a:t>
                      </a:r>
                    </a:p>
                    <a:p>
                      <a:pPr algn="ctr"/>
                      <a:endParaRPr lang="en-US" dirty="0"/>
                    </a:p>
                  </a:txBody>
                  <a:tcPr/>
                </a:tc>
                <a:tc>
                  <a:txBody>
                    <a:bodyPr/>
                    <a:lstStyle/>
                    <a:p>
                      <a:endParaRPr lang="en-US" dirty="0"/>
                    </a:p>
                    <a:p>
                      <a:pPr algn="ctr"/>
                      <a:r>
                        <a:rPr lang="en-US" dirty="0"/>
                        <a:t>1</a:t>
                      </a:r>
                    </a:p>
                  </a:txBody>
                  <a:tcPr/>
                </a:tc>
                <a:tc>
                  <a:txBody>
                    <a:bodyPr/>
                    <a:lstStyle/>
                    <a:p>
                      <a:endParaRPr lang="en-US" dirty="0"/>
                    </a:p>
                    <a:p>
                      <a:pPr algn="ctr"/>
                      <a:r>
                        <a:rPr lang="en-US" dirty="0"/>
                        <a:t>2</a:t>
                      </a:r>
                    </a:p>
                  </a:txBody>
                  <a:tcPr/>
                </a:tc>
                <a:tc>
                  <a:txBody>
                    <a:bodyPr/>
                    <a:lstStyle/>
                    <a:p>
                      <a:endParaRPr lang="en-US" dirty="0"/>
                    </a:p>
                    <a:p>
                      <a:pPr algn="ctr"/>
                      <a:r>
                        <a:rPr lang="en-US" dirty="0"/>
                        <a:t>93.28</a:t>
                      </a:r>
                    </a:p>
                  </a:txBody>
                  <a:tcPr/>
                </a:tc>
                <a:tc>
                  <a:txBody>
                    <a:bodyPr/>
                    <a:lstStyle/>
                    <a:p>
                      <a:endParaRPr lang="en-US" dirty="0"/>
                    </a:p>
                    <a:p>
                      <a:pPr algn="ctr"/>
                      <a:r>
                        <a:rPr lang="en-US" dirty="0"/>
                        <a:t>3</a:t>
                      </a:r>
                    </a:p>
                  </a:txBody>
                  <a:tcPr/>
                </a:tc>
                <a:tc>
                  <a:txBody>
                    <a:bodyPr/>
                    <a:lstStyle/>
                    <a:p>
                      <a:endParaRPr lang="en-US" dirty="0"/>
                    </a:p>
                    <a:p>
                      <a:pPr algn="ctr"/>
                      <a:r>
                        <a:rPr lang="en-US" dirty="0"/>
                        <a:t>96.93</a:t>
                      </a:r>
                    </a:p>
                  </a:txBody>
                  <a:tcPr/>
                </a:tc>
                <a:tc>
                  <a:txBody>
                    <a:bodyPr/>
                    <a:lstStyle/>
                    <a:p>
                      <a:endParaRPr lang="en-US" dirty="0"/>
                    </a:p>
                    <a:p>
                      <a:pPr algn="ctr"/>
                      <a:r>
                        <a:rPr lang="en-US" dirty="0"/>
                        <a:t>10</a:t>
                      </a:r>
                    </a:p>
                  </a:txBody>
                  <a:tcPr/>
                </a:tc>
                <a:tc>
                  <a:txBody>
                    <a:bodyPr/>
                    <a:lstStyle/>
                    <a:p>
                      <a:endParaRPr lang="en-US" dirty="0"/>
                    </a:p>
                    <a:p>
                      <a:pPr algn="ctr"/>
                      <a:r>
                        <a:rPr lang="en-US" dirty="0"/>
                        <a:t>96.44</a:t>
                      </a:r>
                    </a:p>
                  </a:txBody>
                  <a:tcPr/>
                </a:tc>
                <a:extLst>
                  <a:ext uri="{0D108BD9-81ED-4DB2-BD59-A6C34878D82A}">
                    <a16:rowId xmlns:a16="http://schemas.microsoft.com/office/drawing/2014/main" val="868746687"/>
                  </a:ext>
                </a:extLst>
              </a:tr>
              <a:tr h="815789">
                <a:tc>
                  <a:txBody>
                    <a:bodyPr/>
                    <a:lstStyle/>
                    <a:p>
                      <a:endParaRPr lang="en-US" dirty="0"/>
                    </a:p>
                    <a:p>
                      <a:pPr algn="ctr"/>
                      <a:r>
                        <a:rPr lang="en-US" dirty="0"/>
                        <a:t>4</a:t>
                      </a:r>
                    </a:p>
                  </a:txBody>
                  <a:tcPr/>
                </a:tc>
                <a:tc>
                  <a:txBody>
                    <a:bodyPr/>
                    <a:lstStyle/>
                    <a:p>
                      <a:endParaRPr lang="en-US" dirty="0"/>
                    </a:p>
                    <a:p>
                      <a:pPr algn="ctr"/>
                      <a:r>
                        <a:rPr lang="en-US" dirty="0"/>
                        <a:t>2</a:t>
                      </a:r>
                    </a:p>
                  </a:txBody>
                  <a:tcPr/>
                </a:tc>
                <a:tc>
                  <a:txBody>
                    <a:bodyPr/>
                    <a:lstStyle/>
                    <a:p>
                      <a:endParaRPr lang="en-US" dirty="0"/>
                    </a:p>
                    <a:p>
                      <a:pPr algn="ctr"/>
                      <a:r>
                        <a:rPr lang="en-US" dirty="0"/>
                        <a:t>1</a:t>
                      </a:r>
                    </a:p>
                  </a:txBody>
                  <a:tcPr/>
                </a:tc>
                <a:tc>
                  <a:txBody>
                    <a:bodyPr/>
                    <a:lstStyle/>
                    <a:p>
                      <a:endParaRPr lang="en-US" dirty="0"/>
                    </a:p>
                    <a:p>
                      <a:pPr algn="ctr"/>
                      <a:r>
                        <a:rPr lang="en-US" dirty="0"/>
                        <a:t>96.51</a:t>
                      </a:r>
                    </a:p>
                  </a:txBody>
                  <a:tcPr/>
                </a:tc>
                <a:tc>
                  <a:txBody>
                    <a:bodyPr/>
                    <a:lstStyle/>
                    <a:p>
                      <a:endParaRPr lang="en-US" dirty="0"/>
                    </a:p>
                    <a:p>
                      <a:pPr algn="ctr"/>
                      <a:r>
                        <a:rPr lang="en-US" dirty="0"/>
                        <a:t>5</a:t>
                      </a:r>
                    </a:p>
                  </a:txBody>
                  <a:tcPr/>
                </a:tc>
                <a:tc>
                  <a:txBody>
                    <a:bodyPr/>
                    <a:lstStyle/>
                    <a:p>
                      <a:endParaRPr lang="en-US" dirty="0"/>
                    </a:p>
                    <a:p>
                      <a:pPr algn="ctr"/>
                      <a:r>
                        <a:rPr lang="en-US" dirty="0"/>
                        <a:t>97.51</a:t>
                      </a:r>
                    </a:p>
                  </a:txBody>
                  <a:tcPr/>
                </a:tc>
                <a:tc>
                  <a:txBody>
                    <a:bodyPr/>
                    <a:lstStyle/>
                    <a:p>
                      <a:endParaRPr lang="en-US" dirty="0"/>
                    </a:p>
                    <a:p>
                      <a:pPr algn="ctr"/>
                      <a:r>
                        <a:rPr lang="en-US" dirty="0"/>
                        <a:t>10</a:t>
                      </a:r>
                    </a:p>
                  </a:txBody>
                  <a:tcPr/>
                </a:tc>
                <a:tc>
                  <a:txBody>
                    <a:bodyPr/>
                    <a:lstStyle/>
                    <a:p>
                      <a:endParaRPr lang="en-US" dirty="0"/>
                    </a:p>
                    <a:p>
                      <a:pPr algn="ctr"/>
                      <a:r>
                        <a:rPr lang="en-US" dirty="0"/>
                        <a:t>97.01</a:t>
                      </a:r>
                    </a:p>
                  </a:txBody>
                  <a:tcPr/>
                </a:tc>
                <a:extLst>
                  <a:ext uri="{0D108BD9-81ED-4DB2-BD59-A6C34878D82A}">
                    <a16:rowId xmlns:a16="http://schemas.microsoft.com/office/drawing/2014/main" val="227217145"/>
                  </a:ext>
                </a:extLst>
              </a:tr>
            </a:tbl>
          </a:graphicData>
        </a:graphic>
      </p:graphicFrame>
    </p:spTree>
    <p:extLst>
      <p:ext uri="{BB962C8B-B14F-4D97-AF65-F5344CB8AC3E}">
        <p14:creationId xmlns:p14="http://schemas.microsoft.com/office/powerpoint/2010/main" val="267187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49BF-4A74-9E98-124F-372E70EB93CD}"/>
              </a:ext>
            </a:extLst>
          </p:cNvPr>
          <p:cNvSpPr>
            <a:spLocks noGrp="1"/>
          </p:cNvSpPr>
          <p:nvPr>
            <p:ph type="title"/>
          </p:nvPr>
        </p:nvSpPr>
        <p:spPr>
          <a:xfrm>
            <a:off x="677334" y="609600"/>
            <a:ext cx="8596668" cy="744071"/>
          </a:xfrm>
        </p:spPr>
        <p:txBody>
          <a:bodyPr/>
          <a:lstStyle/>
          <a:p>
            <a:r>
              <a:rPr lang="en-US" dirty="0"/>
              <a:t>Comparison with other results</a:t>
            </a:r>
          </a:p>
        </p:txBody>
      </p:sp>
      <p:pic>
        <p:nvPicPr>
          <p:cNvPr id="5" name="Content Placeholder 4">
            <a:extLst>
              <a:ext uri="{FF2B5EF4-FFF2-40B4-BE49-F238E27FC236}">
                <a16:creationId xmlns:a16="http://schemas.microsoft.com/office/drawing/2014/main" id="{8AC3AC4B-43CA-752F-B28F-7D8E304B36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764" y="1401697"/>
            <a:ext cx="7680023" cy="2095898"/>
          </a:xfrm>
        </p:spPr>
      </p:pic>
      <p:pic>
        <p:nvPicPr>
          <p:cNvPr id="7" name="Picture 6">
            <a:extLst>
              <a:ext uri="{FF2B5EF4-FFF2-40B4-BE49-F238E27FC236}">
                <a16:creationId xmlns:a16="http://schemas.microsoft.com/office/drawing/2014/main" id="{E5FDA9E9-2336-49E3-7748-F621B04CC536}"/>
              </a:ext>
            </a:extLst>
          </p:cNvPr>
          <p:cNvPicPr>
            <a:picLocks noChangeAspect="1"/>
          </p:cNvPicPr>
          <p:nvPr/>
        </p:nvPicPr>
        <p:blipFill>
          <a:blip r:embed="rId3"/>
          <a:stretch>
            <a:fillRect/>
          </a:stretch>
        </p:blipFill>
        <p:spPr>
          <a:xfrm>
            <a:off x="1482735" y="3545621"/>
            <a:ext cx="6953052" cy="2910580"/>
          </a:xfrm>
          <a:prstGeom prst="rect">
            <a:avLst/>
          </a:prstGeom>
        </p:spPr>
      </p:pic>
    </p:spTree>
    <p:extLst>
      <p:ext uri="{BB962C8B-B14F-4D97-AF65-F5344CB8AC3E}">
        <p14:creationId xmlns:p14="http://schemas.microsoft.com/office/powerpoint/2010/main" val="345321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87A5-434E-EFFA-1ED7-A9E11CD28E71}"/>
              </a:ext>
            </a:extLst>
          </p:cNvPr>
          <p:cNvSpPr>
            <a:spLocks noGrp="1"/>
          </p:cNvSpPr>
          <p:nvPr>
            <p:ph type="title"/>
          </p:nvPr>
        </p:nvSpPr>
        <p:spPr>
          <a:xfrm>
            <a:off x="677334" y="609600"/>
            <a:ext cx="8596668" cy="928255"/>
          </a:xfrm>
        </p:spPr>
        <p:txBody>
          <a:bodyPr/>
          <a:lstStyle/>
          <a:p>
            <a:r>
              <a:rPr lang="en-US" dirty="0"/>
              <a:t>Contributions of each team member</a:t>
            </a:r>
          </a:p>
        </p:txBody>
      </p:sp>
      <p:sp>
        <p:nvSpPr>
          <p:cNvPr id="3" name="Content Placeholder 2">
            <a:extLst>
              <a:ext uri="{FF2B5EF4-FFF2-40B4-BE49-F238E27FC236}">
                <a16:creationId xmlns:a16="http://schemas.microsoft.com/office/drawing/2014/main" id="{D6E2661C-90D1-5694-42EB-97EB8A6B24A9}"/>
              </a:ext>
            </a:extLst>
          </p:cNvPr>
          <p:cNvSpPr>
            <a:spLocks noGrp="1"/>
          </p:cNvSpPr>
          <p:nvPr>
            <p:ph idx="1"/>
          </p:nvPr>
        </p:nvSpPr>
        <p:spPr>
          <a:xfrm>
            <a:off x="677334" y="1710317"/>
            <a:ext cx="8596668" cy="4331045"/>
          </a:xfrm>
        </p:spPr>
        <p:txBody>
          <a:bodyPr vert="horz" lIns="91440" tIns="45720" rIns="91440" bIns="45720" rtlCol="0" anchor="t">
            <a:normAutofit/>
          </a:bodyPr>
          <a:lstStyle/>
          <a:p>
            <a:r>
              <a:rPr lang="en-US" dirty="0"/>
              <a:t>Aaron Samuel A - has trained and built the neural network model for the handwritten digit recognizer.</a:t>
            </a:r>
          </a:p>
          <a:p>
            <a:r>
              <a:rPr lang="en-US" dirty="0"/>
              <a:t>N Fadil - has helped to create the handwritten digit recognizer using OpenCV and TensorFlow</a:t>
            </a:r>
          </a:p>
          <a:p>
            <a:r>
              <a:rPr lang="en-US" dirty="0"/>
              <a:t>Rahi Jain – has extensively searched for research papers for references to compare difference in the output.</a:t>
            </a:r>
          </a:p>
        </p:txBody>
      </p:sp>
    </p:spTree>
    <p:extLst>
      <p:ext uri="{BB962C8B-B14F-4D97-AF65-F5344CB8AC3E}">
        <p14:creationId xmlns:p14="http://schemas.microsoft.com/office/powerpoint/2010/main" val="2026608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198AF9-9ADA-4727-3AE7-98C9522DC4A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4098" y="358589"/>
            <a:ext cx="8887478" cy="5531700"/>
          </a:xfrm>
        </p:spPr>
      </p:pic>
    </p:spTree>
    <p:extLst>
      <p:ext uri="{BB962C8B-B14F-4D97-AF65-F5344CB8AC3E}">
        <p14:creationId xmlns:p14="http://schemas.microsoft.com/office/powerpoint/2010/main" val="71768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CC4D-9B64-E760-9028-A25E2905ED35}"/>
              </a:ext>
            </a:extLst>
          </p:cNvPr>
          <p:cNvSpPr>
            <a:spLocks noGrp="1"/>
          </p:cNvSpPr>
          <p:nvPr>
            <p:ph type="title"/>
          </p:nvPr>
        </p:nvSpPr>
        <p:spPr>
          <a:xfrm>
            <a:off x="677334" y="609600"/>
            <a:ext cx="8596668" cy="976335"/>
          </a:xfrm>
        </p:spPr>
        <p:txBody>
          <a:bodyPr/>
          <a:lstStyle/>
          <a:p>
            <a:r>
              <a:rPr lang="en-US" dirty="0">
                <a:ea typeface="+mj-lt"/>
                <a:cs typeface="+mj-lt"/>
              </a:rPr>
              <a:t>Prerequisite Materials</a:t>
            </a:r>
          </a:p>
          <a:p>
            <a:endParaRPr lang="en-US" dirty="0"/>
          </a:p>
        </p:txBody>
      </p:sp>
      <p:sp>
        <p:nvSpPr>
          <p:cNvPr id="3" name="Content Placeholder 2">
            <a:extLst>
              <a:ext uri="{FF2B5EF4-FFF2-40B4-BE49-F238E27FC236}">
                <a16:creationId xmlns:a16="http://schemas.microsoft.com/office/drawing/2014/main" id="{C9D68E2A-7E6B-AD4D-D290-DEB355E03207}"/>
              </a:ext>
            </a:extLst>
          </p:cNvPr>
          <p:cNvSpPr>
            <a:spLocks noGrp="1"/>
          </p:cNvSpPr>
          <p:nvPr>
            <p:ph idx="1"/>
          </p:nvPr>
        </p:nvSpPr>
        <p:spPr/>
        <p:txBody>
          <a:bodyPr vert="horz" lIns="91440" tIns="45720" rIns="91440" bIns="45720" rtlCol="0" anchor="t">
            <a:normAutofit/>
          </a:bodyPr>
          <a:lstStyle/>
          <a:p>
            <a:r>
              <a:rPr lang="en-US" dirty="0" err="1"/>
              <a:t>Keras</a:t>
            </a:r>
            <a:r>
              <a:rPr lang="en-US" dirty="0"/>
              <a:t>, OpenCV and TensorFlow have been used in the project.</a:t>
            </a:r>
          </a:p>
          <a:p>
            <a:endParaRPr lang="en-US" dirty="0"/>
          </a:p>
          <a:p>
            <a:r>
              <a:rPr lang="en-US" dirty="0" err="1"/>
              <a:t>Youtube</a:t>
            </a:r>
            <a:r>
              <a:rPr lang="en-US" dirty="0"/>
              <a:t> link:</a:t>
            </a:r>
          </a:p>
          <a:p>
            <a:r>
              <a:rPr lang="en-US" dirty="0">
                <a:ea typeface="+mn-lt"/>
                <a:cs typeface="+mn-lt"/>
                <a:hlinkClick r:id="rId2"/>
              </a:rPr>
              <a:t>https://www.youtube.com/watch?v=PB_zGBsHVQI</a:t>
            </a:r>
            <a:endParaRPr lang="en-US" dirty="0">
              <a:ea typeface="+mn-lt"/>
              <a:cs typeface="+mn-lt"/>
            </a:endParaRPr>
          </a:p>
          <a:p>
            <a:endParaRPr lang="en-US" dirty="0"/>
          </a:p>
          <a:p>
            <a:r>
              <a:rPr lang="en-US" dirty="0"/>
              <a:t>Code link:</a:t>
            </a:r>
          </a:p>
          <a:p>
            <a:r>
              <a:rPr lang="en-US" dirty="0">
                <a:ea typeface="+mn-lt"/>
                <a:cs typeface="+mn-lt"/>
                <a:hlinkClick r:id="rId3"/>
              </a:rPr>
              <a:t>https://www.nstuts.codes/projectpage</a:t>
            </a:r>
            <a:endParaRPr lang="en-US" dirty="0">
              <a:ea typeface="+mn-lt"/>
              <a:cs typeface="+mn-lt"/>
            </a:endParaRPr>
          </a:p>
          <a:p>
            <a:endParaRPr lang="en-US" dirty="0"/>
          </a:p>
        </p:txBody>
      </p:sp>
    </p:spTree>
    <p:extLst>
      <p:ext uri="{BB962C8B-B14F-4D97-AF65-F5344CB8AC3E}">
        <p14:creationId xmlns:p14="http://schemas.microsoft.com/office/powerpoint/2010/main" val="382949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0B95D05-ECA4-147C-3B3F-CBF3CF9FC1C5}"/>
              </a:ext>
            </a:extLst>
          </p:cNvPr>
          <p:cNvGraphicFramePr>
            <a:graphicFrameLocks noGrp="1"/>
          </p:cNvGraphicFramePr>
          <p:nvPr>
            <p:ph idx="1"/>
            <p:extLst>
              <p:ext uri="{D42A27DB-BD31-4B8C-83A1-F6EECF244321}">
                <p14:modId xmlns:p14="http://schemas.microsoft.com/office/powerpoint/2010/main" val="1854635475"/>
              </p:ext>
            </p:extLst>
          </p:nvPr>
        </p:nvGraphicFramePr>
        <p:xfrm>
          <a:off x="678493" y="960328"/>
          <a:ext cx="10804375" cy="4459623"/>
        </p:xfrm>
        <a:graphic>
          <a:graphicData uri="http://schemas.openxmlformats.org/drawingml/2006/table">
            <a:tbl>
              <a:tblPr firstRow="1" bandRow="1">
                <a:tableStyleId>{5C22544A-7EE6-4342-B048-85BDC9FD1C3A}</a:tableStyleId>
              </a:tblPr>
              <a:tblGrid>
                <a:gridCol w="1098764">
                  <a:extLst>
                    <a:ext uri="{9D8B030D-6E8A-4147-A177-3AD203B41FA5}">
                      <a16:colId xmlns:a16="http://schemas.microsoft.com/office/drawing/2014/main" val="2979893193"/>
                    </a:ext>
                  </a:extLst>
                </a:gridCol>
                <a:gridCol w="6104152">
                  <a:extLst>
                    <a:ext uri="{9D8B030D-6E8A-4147-A177-3AD203B41FA5}">
                      <a16:colId xmlns:a16="http://schemas.microsoft.com/office/drawing/2014/main" val="616499094"/>
                    </a:ext>
                  </a:extLst>
                </a:gridCol>
                <a:gridCol w="3601459">
                  <a:extLst>
                    <a:ext uri="{9D8B030D-6E8A-4147-A177-3AD203B41FA5}">
                      <a16:colId xmlns:a16="http://schemas.microsoft.com/office/drawing/2014/main" val="2601061176"/>
                    </a:ext>
                  </a:extLst>
                </a:gridCol>
              </a:tblGrid>
              <a:tr h="541661">
                <a:tc>
                  <a:txBody>
                    <a:bodyPr/>
                    <a:lstStyle/>
                    <a:p>
                      <a:r>
                        <a:rPr lang="en-US" dirty="0"/>
                        <a:t>SI No.</a:t>
                      </a:r>
                    </a:p>
                  </a:txBody>
                  <a:tcPr/>
                </a:tc>
                <a:tc>
                  <a:txBody>
                    <a:bodyPr/>
                    <a:lstStyle/>
                    <a:p>
                      <a:pPr algn="ctr"/>
                      <a:r>
                        <a:rPr lang="en-US" dirty="0"/>
                        <a:t>Research Name</a:t>
                      </a:r>
                    </a:p>
                  </a:txBody>
                  <a:tcPr/>
                </a:tc>
                <a:tc>
                  <a:txBody>
                    <a:bodyPr/>
                    <a:lstStyle/>
                    <a:p>
                      <a:pPr algn="ctr"/>
                      <a:r>
                        <a:rPr lang="en-US" dirty="0"/>
                        <a:t>Links</a:t>
                      </a:r>
                    </a:p>
                  </a:txBody>
                  <a:tcPr/>
                </a:tc>
                <a:extLst>
                  <a:ext uri="{0D108BD9-81ED-4DB2-BD59-A6C34878D82A}">
                    <a16:rowId xmlns:a16="http://schemas.microsoft.com/office/drawing/2014/main" val="3521436532"/>
                  </a:ext>
                </a:extLst>
              </a:tr>
              <a:tr h="541661">
                <a:tc>
                  <a:txBody>
                    <a:bodyPr/>
                    <a:lstStyle/>
                    <a:p>
                      <a:pPr algn="ctr"/>
                      <a:r>
                        <a:rPr lang="en-US" dirty="0"/>
                        <a:t>1</a:t>
                      </a:r>
                    </a:p>
                  </a:txBody>
                  <a:tcPr/>
                </a:tc>
                <a:tc>
                  <a:txBody>
                    <a:bodyPr/>
                    <a:lstStyle/>
                    <a:p>
                      <a:r>
                        <a:rPr lang="en-US" dirty="0"/>
                        <a:t>Recognition of Handwritten Digit using CNN in Python with TensorFlow and Comparison of Performance of various Hidden Layers</a:t>
                      </a:r>
                    </a:p>
                  </a:txBody>
                  <a:tcPr/>
                </a:tc>
                <a:tc>
                  <a:txBody>
                    <a:bodyPr/>
                    <a:lstStyle/>
                    <a:p>
                      <a:pPr lvl="0">
                        <a:buNone/>
                      </a:pPr>
                      <a:r>
                        <a:rPr lang="en-US" sz="1800" b="0" i="0" u="none" strike="noStrike" noProof="0" dirty="0">
                          <a:latin typeface="Trebuchet MS"/>
                          <a:hlinkClick r:id="rId2"/>
                        </a:rPr>
                        <a:t>Handwritten digit recognition - IEEE</a:t>
                      </a:r>
                      <a:endParaRPr lang="en-US" sz="1800" b="0" i="0" u="none" strike="noStrike" noProof="0" dirty="0">
                        <a:latin typeface="Trebuchet MS"/>
                      </a:endParaRPr>
                    </a:p>
                  </a:txBody>
                  <a:tcPr/>
                </a:tc>
                <a:extLst>
                  <a:ext uri="{0D108BD9-81ED-4DB2-BD59-A6C34878D82A}">
                    <a16:rowId xmlns:a16="http://schemas.microsoft.com/office/drawing/2014/main" val="3684781234"/>
                  </a:ext>
                </a:extLst>
              </a:tr>
              <a:tr h="541661">
                <a:tc>
                  <a:txBody>
                    <a:bodyPr/>
                    <a:lstStyle/>
                    <a:p>
                      <a:pPr algn="ctr"/>
                      <a:r>
                        <a:rPr lang="en-US" dirty="0"/>
                        <a:t>2</a:t>
                      </a:r>
                    </a:p>
                  </a:txBody>
                  <a:tcPr/>
                </a:tc>
                <a:tc>
                  <a:txBody>
                    <a:bodyPr/>
                    <a:lstStyle/>
                    <a:p>
                      <a:r>
                        <a:rPr lang="en-US" dirty="0"/>
                        <a:t>Handwritten Digit Recognition using Machine Learning</a:t>
                      </a:r>
                    </a:p>
                  </a:txBody>
                  <a:tcPr/>
                </a:tc>
                <a:tc>
                  <a:txBody>
                    <a:bodyPr/>
                    <a:lstStyle/>
                    <a:p>
                      <a:r>
                        <a:rPr lang="en-US" dirty="0">
                          <a:hlinkClick r:id="rId3"/>
                        </a:rPr>
                        <a:t>Handwritten_Digit_Recognition_Using_ML</a:t>
                      </a:r>
                      <a:endParaRPr lang="en-US" dirty="0"/>
                    </a:p>
                  </a:txBody>
                  <a:tcPr/>
                </a:tc>
                <a:extLst>
                  <a:ext uri="{0D108BD9-81ED-4DB2-BD59-A6C34878D82A}">
                    <a16:rowId xmlns:a16="http://schemas.microsoft.com/office/drawing/2014/main" val="3995402579"/>
                  </a:ext>
                </a:extLst>
              </a:tr>
              <a:tr h="541661">
                <a:tc>
                  <a:txBody>
                    <a:bodyPr/>
                    <a:lstStyle/>
                    <a:p>
                      <a:pPr algn="ctr"/>
                      <a:r>
                        <a:rPr lang="en-US" dirty="0"/>
                        <a:t>3</a:t>
                      </a:r>
                    </a:p>
                  </a:txBody>
                  <a:tcPr/>
                </a:tc>
                <a:tc>
                  <a:txBody>
                    <a:bodyPr/>
                    <a:lstStyle/>
                    <a:p>
                      <a:r>
                        <a:rPr lang="en-US" dirty="0"/>
                        <a:t>Deep Learning Handwritten Digit Recognition using Convolutional Neural Network</a:t>
                      </a:r>
                    </a:p>
                  </a:txBody>
                  <a:tcPr/>
                </a:tc>
                <a:tc>
                  <a:txBody>
                    <a:bodyPr/>
                    <a:lstStyle/>
                    <a:p>
                      <a:r>
                        <a:rPr lang="en-US" dirty="0">
                          <a:hlinkClick r:id="rId4"/>
                        </a:rPr>
                        <a:t>Deep_Learning_Handwritten_Digit_Recognition_using_CNN</a:t>
                      </a:r>
                      <a:endParaRPr lang="en-US"/>
                    </a:p>
                  </a:txBody>
                  <a:tcPr/>
                </a:tc>
                <a:extLst>
                  <a:ext uri="{0D108BD9-81ED-4DB2-BD59-A6C34878D82A}">
                    <a16:rowId xmlns:a16="http://schemas.microsoft.com/office/drawing/2014/main" val="1728742297"/>
                  </a:ext>
                </a:extLst>
              </a:tr>
              <a:tr h="541661">
                <a:tc>
                  <a:txBody>
                    <a:bodyPr/>
                    <a:lstStyle/>
                    <a:p>
                      <a:pPr algn="ctr"/>
                      <a:r>
                        <a:rPr lang="en-US" dirty="0"/>
                        <a:t>4</a:t>
                      </a:r>
                    </a:p>
                  </a:txBody>
                  <a:tcPr/>
                </a:tc>
                <a:tc>
                  <a:txBody>
                    <a:bodyPr/>
                    <a:lstStyle/>
                    <a:p>
                      <a:pPr lvl="0">
                        <a:buNone/>
                      </a:pPr>
                      <a:r>
                        <a:rPr lang="en-US" sz="1800" b="0" i="0" u="none" strike="noStrike" noProof="0" dirty="0">
                          <a:latin typeface="Trebuchet MS"/>
                        </a:rPr>
                        <a:t>Handwritten Digit Recognition using various Machine Learning Algorithms and Models</a:t>
                      </a:r>
                      <a:endParaRPr lang="en-US" dirty="0"/>
                    </a:p>
                  </a:txBody>
                  <a:tcPr/>
                </a:tc>
                <a:tc>
                  <a:txBody>
                    <a:bodyPr/>
                    <a:lstStyle/>
                    <a:p>
                      <a:r>
                        <a:rPr lang="en-US" dirty="0">
                          <a:hlinkClick r:id="rId5"/>
                        </a:rPr>
                        <a:t>HDR using various machine learning algorithms  IJIRCST</a:t>
                      </a:r>
                      <a:endParaRPr lang="en-US" dirty="0"/>
                    </a:p>
                  </a:txBody>
                  <a:tcPr/>
                </a:tc>
                <a:extLst>
                  <a:ext uri="{0D108BD9-81ED-4DB2-BD59-A6C34878D82A}">
                    <a16:rowId xmlns:a16="http://schemas.microsoft.com/office/drawing/2014/main" val="1217515503"/>
                  </a:ext>
                </a:extLst>
              </a:tr>
              <a:tr h="541661">
                <a:tc>
                  <a:txBody>
                    <a:bodyPr/>
                    <a:lstStyle/>
                    <a:p>
                      <a:pPr algn="ctr"/>
                      <a:r>
                        <a:rPr lang="en-US" dirty="0"/>
                        <a:t>5</a:t>
                      </a:r>
                    </a:p>
                  </a:txBody>
                  <a:tcPr/>
                </a:tc>
                <a:tc>
                  <a:txBody>
                    <a:bodyPr/>
                    <a:lstStyle/>
                    <a:p>
                      <a:pPr lvl="0">
                        <a:buNone/>
                      </a:pPr>
                      <a:r>
                        <a:rPr lang="en-US" sz="1800" b="0" i="0" u="none" strike="noStrike" noProof="0" dirty="0">
                          <a:latin typeface="Trebuchet MS"/>
                        </a:rPr>
                        <a:t>Handwritten Digit Recognition using Machine Learning</a:t>
                      </a:r>
                      <a:endParaRPr lang="en-US" dirty="0"/>
                    </a:p>
                  </a:txBody>
                  <a:tcPr/>
                </a:tc>
                <a:tc>
                  <a:txBody>
                    <a:bodyPr/>
                    <a:lstStyle/>
                    <a:p>
                      <a:pPr lvl="0">
                        <a:buNone/>
                      </a:pPr>
                      <a:r>
                        <a:rPr lang="en-US" sz="1800" b="0" i="0" u="none" strike="noStrike" noProof="0" dirty="0">
                          <a:latin typeface="Trebuchet MS"/>
                          <a:hlinkClick r:id="" action="ppaction://noaction"/>
                        </a:rPr>
                        <a:t>HDR using ML</a:t>
                      </a:r>
                      <a:endParaRPr lang="en-US" sz="1800" b="0" i="0" u="none" strike="noStrike" noProof="0" dirty="0">
                        <a:latin typeface="Trebuchet MS"/>
                      </a:endParaRPr>
                    </a:p>
                  </a:txBody>
                  <a:tcPr/>
                </a:tc>
                <a:extLst>
                  <a:ext uri="{0D108BD9-81ED-4DB2-BD59-A6C34878D82A}">
                    <a16:rowId xmlns:a16="http://schemas.microsoft.com/office/drawing/2014/main" val="1134168321"/>
                  </a:ext>
                </a:extLst>
              </a:tr>
              <a:tr h="541661">
                <a:tc>
                  <a:txBody>
                    <a:bodyPr/>
                    <a:lstStyle/>
                    <a:p>
                      <a:pPr algn="ctr"/>
                      <a:r>
                        <a:rPr lang="en-US" dirty="0"/>
                        <a:t>6</a:t>
                      </a:r>
                    </a:p>
                  </a:txBody>
                  <a:tcPr/>
                </a:tc>
                <a:tc>
                  <a:txBody>
                    <a:bodyPr/>
                    <a:lstStyle/>
                    <a:p>
                      <a:pPr lvl="0" algn="l">
                        <a:lnSpc>
                          <a:spcPct val="100000"/>
                        </a:lnSpc>
                        <a:spcBef>
                          <a:spcPts val="0"/>
                        </a:spcBef>
                        <a:spcAft>
                          <a:spcPts val="0"/>
                        </a:spcAft>
                        <a:buNone/>
                      </a:pPr>
                      <a:r>
                        <a:rPr lang="en-US" dirty="0"/>
                        <a:t>Handwritten Digit Recognition using Machine Learning</a:t>
                      </a:r>
                    </a:p>
                  </a:txBody>
                  <a:tcPr/>
                </a:tc>
                <a:tc>
                  <a:txBody>
                    <a:bodyPr/>
                    <a:lstStyle/>
                    <a:p>
                      <a:r>
                        <a:rPr lang="en-US" dirty="0">
                          <a:hlinkClick r:id="rId6"/>
                        </a:rPr>
                        <a:t>HDR using Machine Learning</a:t>
                      </a:r>
                      <a:endParaRPr lang="en-US" dirty="0"/>
                    </a:p>
                  </a:txBody>
                  <a:tcPr/>
                </a:tc>
                <a:extLst>
                  <a:ext uri="{0D108BD9-81ED-4DB2-BD59-A6C34878D82A}">
                    <a16:rowId xmlns:a16="http://schemas.microsoft.com/office/drawing/2014/main" val="2699567291"/>
                  </a:ext>
                </a:extLst>
              </a:tr>
            </a:tbl>
          </a:graphicData>
        </a:graphic>
      </p:graphicFrame>
    </p:spTree>
    <p:extLst>
      <p:ext uri="{BB962C8B-B14F-4D97-AF65-F5344CB8AC3E}">
        <p14:creationId xmlns:p14="http://schemas.microsoft.com/office/powerpoint/2010/main" val="50674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E0BE-7E86-FEA2-F8C9-98DFA08A26ED}"/>
              </a:ext>
            </a:extLst>
          </p:cNvPr>
          <p:cNvSpPr>
            <a:spLocks noGrp="1"/>
          </p:cNvSpPr>
          <p:nvPr>
            <p:ph type="title"/>
          </p:nvPr>
        </p:nvSpPr>
        <p:spPr>
          <a:xfrm>
            <a:off x="677334" y="609600"/>
            <a:ext cx="8596668" cy="708212"/>
          </a:xfrm>
        </p:spPr>
        <p:txBody>
          <a:bodyPr/>
          <a:lstStyle/>
          <a:p>
            <a:r>
              <a:rPr lang="en-US" dirty="0"/>
              <a:t>Abstract</a:t>
            </a:r>
          </a:p>
        </p:txBody>
      </p:sp>
      <p:sp>
        <p:nvSpPr>
          <p:cNvPr id="3" name="Content Placeholder 2">
            <a:extLst>
              <a:ext uri="{FF2B5EF4-FFF2-40B4-BE49-F238E27FC236}">
                <a16:creationId xmlns:a16="http://schemas.microsoft.com/office/drawing/2014/main" id="{FBC55D58-13DC-0A2B-CF6D-AA54E8AAB210}"/>
              </a:ext>
            </a:extLst>
          </p:cNvPr>
          <p:cNvSpPr>
            <a:spLocks noGrp="1"/>
          </p:cNvSpPr>
          <p:nvPr>
            <p:ph idx="1"/>
          </p:nvPr>
        </p:nvSpPr>
        <p:spPr>
          <a:xfrm>
            <a:off x="677334" y="1488141"/>
            <a:ext cx="8596668" cy="4553221"/>
          </a:xfrm>
        </p:spPr>
        <p:txBody>
          <a:bodyPr>
            <a:normAutofit/>
          </a:bodyPr>
          <a:lstStyle/>
          <a:p>
            <a:r>
              <a:rPr lang="en-US" b="0" i="0" dirty="0">
                <a:solidFill>
                  <a:srgbClr val="444444"/>
                </a:solidFill>
                <a:effectLst/>
                <a:latin typeface="+mj-lt"/>
              </a:rPr>
              <a:t>Digital recognition is an important issue when it comes to computer vision as handwritten digits are not of same size, thickness, position and direction. in this case by the way, various difficulties should be considered find the handwritten digital recognition problem. </a:t>
            </a:r>
          </a:p>
          <a:p>
            <a:r>
              <a:rPr lang="en-US" dirty="0">
                <a:solidFill>
                  <a:srgbClr val="444444"/>
                </a:solidFill>
                <a:latin typeface="+mj-lt"/>
              </a:rPr>
              <a:t>U</a:t>
            </a:r>
            <a:r>
              <a:rPr lang="en-US" b="0" i="0" dirty="0">
                <a:solidFill>
                  <a:srgbClr val="444444"/>
                </a:solidFill>
                <a:effectLst/>
                <a:latin typeface="+mj-lt"/>
              </a:rPr>
              <a:t>nique and a variety of creative styles for different people moreover have an influence on the model.</a:t>
            </a:r>
          </a:p>
          <a:p>
            <a:r>
              <a:rPr lang="en-US" dirty="0">
                <a:solidFill>
                  <a:srgbClr val="444444"/>
                </a:solidFill>
                <a:latin typeface="+mj-lt"/>
              </a:rPr>
              <a:t>Handwritten digit recognition</a:t>
            </a:r>
            <a:r>
              <a:rPr lang="en-US" b="0" i="0" dirty="0">
                <a:solidFill>
                  <a:srgbClr val="444444"/>
                </a:solidFill>
                <a:effectLst/>
                <a:latin typeface="+mj-lt"/>
              </a:rPr>
              <a:t> is a strategy to view the </a:t>
            </a:r>
            <a:r>
              <a:rPr lang="en-US" dirty="0">
                <a:solidFill>
                  <a:srgbClr val="444444"/>
                </a:solidFill>
                <a:latin typeface="+mj-lt"/>
              </a:rPr>
              <a:t>re</a:t>
            </a:r>
            <a:r>
              <a:rPr lang="en-US" b="0" i="0" dirty="0">
                <a:solidFill>
                  <a:srgbClr val="444444"/>
                </a:solidFill>
                <a:effectLst/>
                <a:latin typeface="+mj-lt"/>
              </a:rPr>
              <a:t>written digits again. It has a wide variety of applications, for example, scheduled bank checks, post offices and tax documents and so on. </a:t>
            </a:r>
          </a:p>
          <a:p>
            <a:r>
              <a:rPr lang="en-US" b="0" i="0" dirty="0">
                <a:solidFill>
                  <a:srgbClr val="444444"/>
                </a:solidFill>
                <a:effectLst/>
                <a:latin typeface="+mj-lt"/>
              </a:rPr>
              <a:t>The purpose of this project is to use the classification algorithm to identify handwritten digits. Background results are probably the most widely used Machine Learning Algorithms such as SVM, KNN and RFC and in-depth reading calculations like CNN multilayer using </a:t>
            </a:r>
            <a:r>
              <a:rPr lang="en-US" b="0" i="0" dirty="0" err="1">
                <a:solidFill>
                  <a:srgbClr val="444444"/>
                </a:solidFill>
                <a:effectLst/>
                <a:latin typeface="+mj-lt"/>
              </a:rPr>
              <a:t>Keras</a:t>
            </a:r>
            <a:r>
              <a:rPr lang="en-US" b="0" i="0" dirty="0">
                <a:solidFill>
                  <a:srgbClr val="444444"/>
                </a:solidFill>
                <a:effectLst/>
                <a:latin typeface="+mj-lt"/>
              </a:rPr>
              <a:t> and Theano and </a:t>
            </a:r>
            <a:r>
              <a:rPr lang="en-US" b="0" i="0" dirty="0" err="1">
                <a:solidFill>
                  <a:srgbClr val="444444"/>
                </a:solidFill>
                <a:effectLst/>
                <a:latin typeface="+mj-lt"/>
              </a:rPr>
              <a:t>Tensorflow</a:t>
            </a:r>
            <a:r>
              <a:rPr lang="en-US" b="0" i="0" dirty="0">
                <a:solidFill>
                  <a:srgbClr val="444444"/>
                </a:solidFill>
                <a:effectLst/>
                <a:latin typeface="+mj-lt"/>
              </a:rPr>
              <a:t>. </a:t>
            </a:r>
            <a:endParaRPr lang="en-US" dirty="0">
              <a:latin typeface="+mj-lt"/>
            </a:endParaRPr>
          </a:p>
        </p:txBody>
      </p:sp>
    </p:spTree>
    <p:extLst>
      <p:ext uri="{BB962C8B-B14F-4D97-AF65-F5344CB8AC3E}">
        <p14:creationId xmlns:p14="http://schemas.microsoft.com/office/powerpoint/2010/main" val="339494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87DF9-B315-ABE3-8AF0-B6313349F178}"/>
              </a:ext>
            </a:extLst>
          </p:cNvPr>
          <p:cNvSpPr>
            <a:spLocks noGrp="1"/>
          </p:cNvSpPr>
          <p:nvPr>
            <p:ph idx="1"/>
          </p:nvPr>
        </p:nvSpPr>
        <p:spPr>
          <a:xfrm>
            <a:off x="686570" y="1377577"/>
            <a:ext cx="8596668" cy="5060167"/>
          </a:xfrm>
        </p:spPr>
        <p:txBody>
          <a:bodyPr>
            <a:normAutofit fontScale="92500"/>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MNIST Problem is a dataset developed for evaluating machine learning models on the handwritten digit classification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dataset was constructed from a number of scanned document dataset available from the National Institute of Standards and Technology (NIST). This is where the name for the dataset comes from, as the Modified NIST or MNIST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Images of digits were taken from a variety of scanned documents, normalized in size and centered. This makes it an excellent dataset for evaluating models, allowing the developer to focus on the machine learning with very little data cleaning or preparation required.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Each image is a 28 by 28 pixel square (784 pixels total). A standard split of the dataset is used to evaluate and compare models, where 60,000 images are used to train a model and a separate set of 10,000 images are used to test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a digit recognition task. As such there are 10 digits (0 to 9) or 10 classes to predict. Results are reported using prediction error, which is nothing more than the inverted classification accuracy.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Excellent results achieve a prediction error of less than 1%. State-of-the-art prediction error of approximately 0.2% can be achieved with large Convolutional Neural Networks.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E43AC0A5-A04F-6BB8-0492-9CD0722C063F}"/>
              </a:ext>
            </a:extLst>
          </p:cNvPr>
          <p:cNvSpPr txBox="1">
            <a:spLocks/>
          </p:cNvSpPr>
          <p:nvPr/>
        </p:nvSpPr>
        <p:spPr>
          <a:xfrm>
            <a:off x="829734" y="503382"/>
            <a:ext cx="8596668" cy="6454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Problem Statement</a:t>
            </a:r>
          </a:p>
        </p:txBody>
      </p:sp>
    </p:spTree>
    <p:extLst>
      <p:ext uri="{BB962C8B-B14F-4D97-AF65-F5344CB8AC3E}">
        <p14:creationId xmlns:p14="http://schemas.microsoft.com/office/powerpoint/2010/main" val="280411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1A4F-1DC8-4E28-0B1C-98925E73A02A}"/>
              </a:ext>
            </a:extLst>
          </p:cNvPr>
          <p:cNvSpPr>
            <a:spLocks noGrp="1"/>
          </p:cNvSpPr>
          <p:nvPr>
            <p:ph type="title"/>
          </p:nvPr>
        </p:nvSpPr>
        <p:spPr>
          <a:xfrm>
            <a:off x="677334" y="479509"/>
            <a:ext cx="8596668" cy="674255"/>
          </a:xfrm>
        </p:spPr>
        <p:txBody>
          <a:bodyPr/>
          <a:lstStyle/>
          <a:p>
            <a:r>
              <a:rPr lang="en-US" dirty="0"/>
              <a:t>Proposed Solution</a:t>
            </a:r>
          </a:p>
        </p:txBody>
      </p:sp>
      <p:sp>
        <p:nvSpPr>
          <p:cNvPr id="3" name="Content Placeholder 2">
            <a:extLst>
              <a:ext uri="{FF2B5EF4-FFF2-40B4-BE49-F238E27FC236}">
                <a16:creationId xmlns:a16="http://schemas.microsoft.com/office/drawing/2014/main" id="{7C06A903-68BC-0AF6-54FB-89697CF2458E}"/>
              </a:ext>
            </a:extLst>
          </p:cNvPr>
          <p:cNvSpPr>
            <a:spLocks noGrp="1"/>
          </p:cNvSpPr>
          <p:nvPr>
            <p:ph idx="1"/>
          </p:nvPr>
        </p:nvSpPr>
        <p:spPr>
          <a:xfrm>
            <a:off x="677334" y="1376219"/>
            <a:ext cx="8596668" cy="4665144"/>
          </a:xfrm>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recent years, neural networks and conventional neural network currently provide the best solutions to many problems in handwritten digit recognition.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novel hybrid model for handwritten digit recognition would be able to solve the MNIST problem. We have to train the model in such a way that the hybrid model automatically extracts features from the raw images and generates the predictions.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702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773C-A928-A91D-7755-41F8986E7185}"/>
              </a:ext>
            </a:extLst>
          </p:cNvPr>
          <p:cNvSpPr>
            <a:spLocks noGrp="1"/>
          </p:cNvSpPr>
          <p:nvPr>
            <p:ph type="title"/>
          </p:nvPr>
        </p:nvSpPr>
        <p:spPr>
          <a:xfrm>
            <a:off x="542864" y="144284"/>
            <a:ext cx="8596668" cy="672353"/>
          </a:xfrm>
        </p:spPr>
        <p:txBody>
          <a:bodyPr/>
          <a:lstStyle/>
          <a:p>
            <a:r>
              <a:rPr lang="en-US" dirty="0"/>
              <a:t>Code for our project</a:t>
            </a:r>
          </a:p>
        </p:txBody>
      </p:sp>
      <p:pic>
        <p:nvPicPr>
          <p:cNvPr id="5" name="Content Placeholder 4">
            <a:extLst>
              <a:ext uri="{FF2B5EF4-FFF2-40B4-BE49-F238E27FC236}">
                <a16:creationId xmlns:a16="http://schemas.microsoft.com/office/drawing/2014/main" id="{E4CFB6BE-8FE2-A900-6BC0-29699DC41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753" y="1002589"/>
            <a:ext cx="10203135" cy="5209952"/>
          </a:xfrm>
        </p:spPr>
      </p:pic>
    </p:spTree>
    <p:extLst>
      <p:ext uri="{BB962C8B-B14F-4D97-AF65-F5344CB8AC3E}">
        <p14:creationId xmlns:p14="http://schemas.microsoft.com/office/powerpoint/2010/main" val="89916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0FAEC62-04C7-A6DA-B31E-90CC66A7AB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882" y="433313"/>
            <a:ext cx="10318377" cy="5955516"/>
          </a:xfrm>
        </p:spPr>
      </p:pic>
    </p:spTree>
    <p:extLst>
      <p:ext uri="{BB962C8B-B14F-4D97-AF65-F5344CB8AC3E}">
        <p14:creationId xmlns:p14="http://schemas.microsoft.com/office/powerpoint/2010/main" val="97830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572E-229C-30BE-364B-3B32DA094448}"/>
              </a:ext>
            </a:extLst>
          </p:cNvPr>
          <p:cNvSpPr>
            <a:spLocks noGrp="1"/>
          </p:cNvSpPr>
          <p:nvPr>
            <p:ph type="title"/>
          </p:nvPr>
        </p:nvSpPr>
        <p:spPr>
          <a:xfrm>
            <a:off x="677334" y="251011"/>
            <a:ext cx="8596668" cy="762000"/>
          </a:xfrm>
        </p:spPr>
        <p:txBody>
          <a:bodyPr/>
          <a:lstStyle/>
          <a:p>
            <a:r>
              <a:rPr lang="en-US" dirty="0"/>
              <a:t>Output</a:t>
            </a:r>
          </a:p>
        </p:txBody>
      </p:sp>
      <p:pic>
        <p:nvPicPr>
          <p:cNvPr id="5" name="Content Placeholder 4">
            <a:extLst>
              <a:ext uri="{FF2B5EF4-FFF2-40B4-BE49-F238E27FC236}">
                <a16:creationId xmlns:a16="http://schemas.microsoft.com/office/drawing/2014/main" id="{4EB791E0-D592-E653-6E8E-EE4697C7B4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392" y="1085010"/>
            <a:ext cx="3388878" cy="5375462"/>
          </a:xfrm>
        </p:spPr>
      </p:pic>
      <p:pic>
        <p:nvPicPr>
          <p:cNvPr id="7" name="Picture 6">
            <a:extLst>
              <a:ext uri="{FF2B5EF4-FFF2-40B4-BE49-F238E27FC236}">
                <a16:creationId xmlns:a16="http://schemas.microsoft.com/office/drawing/2014/main" id="{92E1BB98-4DA1-EB0B-BA2B-25AB860DA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91" y="1085009"/>
            <a:ext cx="3196055" cy="5375463"/>
          </a:xfrm>
          <a:prstGeom prst="rect">
            <a:avLst/>
          </a:prstGeom>
        </p:spPr>
      </p:pic>
    </p:spTree>
    <p:extLst>
      <p:ext uri="{BB962C8B-B14F-4D97-AF65-F5344CB8AC3E}">
        <p14:creationId xmlns:p14="http://schemas.microsoft.com/office/powerpoint/2010/main" val="13174607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176</TotalTime>
  <Words>741</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Handwritten Digit Recognizer</vt:lpstr>
      <vt:lpstr>Prerequisite Materials </vt:lpstr>
      <vt:lpstr>PowerPoint Presentation</vt:lpstr>
      <vt:lpstr>Abstract</vt:lpstr>
      <vt:lpstr>PowerPoint Presentation</vt:lpstr>
      <vt:lpstr>Proposed Solution</vt:lpstr>
      <vt:lpstr>Code for our project</vt:lpstr>
      <vt:lpstr>PowerPoint Presentation</vt:lpstr>
      <vt:lpstr>Output</vt:lpstr>
      <vt:lpstr>Obtained Results</vt:lpstr>
      <vt:lpstr>Comparison with other results</vt:lpstr>
      <vt:lpstr>Contributions of each team member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Aaron Samuel A</cp:lastModifiedBy>
  <cp:revision>137</cp:revision>
  <dcterms:created xsi:type="dcterms:W3CDTF">2022-04-23T13:44:52Z</dcterms:created>
  <dcterms:modified xsi:type="dcterms:W3CDTF">2022-06-18T16:11:20Z</dcterms:modified>
</cp:coreProperties>
</file>