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8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5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9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5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6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2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9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8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8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4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3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1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D86328D2-4D30-1BF9-FA5C-B95AE14B5A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47" r="-1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C6ABE-A2B7-5D76-D657-9CA14FD1F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FutureLink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10575-3A16-E09F-F3EA-FD0C68FBA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Aaron, Ben, Bryant, Antonio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3BE79C8-953F-4CC8-D7D4-9F44A329E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308"/>
            <a:ext cx="3129692" cy="312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5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A957-E03C-1321-2756-1BEA38CE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9A3E4-5A02-FF7D-17E0-947AF721A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We went for a pastel theme, as we found it to ease the user into a relaxed state of mind. We further utilized this theme in each of the GUIs for our functions, with the button corresponding to a function being colored the same way the background is of the function’s GUIs.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44781-C9F4-5188-A635-1D569E259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58" y="3166596"/>
            <a:ext cx="5558467" cy="3204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855D1D-2B6A-4C9F-73E5-AB3E15517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930" y="3327914"/>
            <a:ext cx="4389120" cy="3043458"/>
          </a:xfrm>
          <a:prstGeom prst="rect">
            <a:avLst/>
          </a:prstGeom>
        </p:spPr>
      </p:pic>
      <p:pic>
        <p:nvPicPr>
          <p:cNvPr id="9" name="Graphic 8" descr="Arrow: Clockwise curve with solid fill">
            <a:extLst>
              <a:ext uri="{FF2B5EF4-FFF2-40B4-BE49-F238E27FC236}">
                <a16:creationId xmlns:a16="http://schemas.microsoft.com/office/drawing/2014/main" id="{A6B1786F-FDFD-669A-827A-F5076CF6EE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765059">
            <a:off x="4861017" y="2514165"/>
            <a:ext cx="1512913" cy="441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9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F3CC2-C030-8076-BE6B-314EC2C5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58826"/>
            <a:ext cx="10058400" cy="40623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Without Further 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71BD-8D8A-D976-DD14-4EFDF62F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138" y="5305783"/>
            <a:ext cx="10058400" cy="7933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cap="all" spc="200" dirty="0">
                <a:solidFill>
                  <a:schemeClr val="tx1"/>
                </a:solidFill>
              </a:rPr>
              <a:t>We will now begin our demo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9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DCD9B2-D552-47A6-9FE2-15D7E8159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32F62-FE3D-869A-14F2-66592A57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8"/>
            <a:ext cx="4813072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First, a question for the class: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CD9B-0324-58C7-2925-E7D91991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does a robot eat a pizza?</a:t>
            </a:r>
          </a:p>
        </p:txBody>
      </p:sp>
      <p:pic>
        <p:nvPicPr>
          <p:cNvPr id="7" name="Graphic 6" descr="Pizza">
            <a:extLst>
              <a:ext uri="{FF2B5EF4-FFF2-40B4-BE49-F238E27FC236}">
                <a16:creationId xmlns:a16="http://schemas.microsoft.com/office/drawing/2014/main" id="{1C7CB045-4E46-B2AA-C4BD-3A118CE86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32349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CE25F7F-C10E-4478-90C0-93B61E638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5B99B-9154-F4FE-5B5E-2A1787410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One Byte at a time!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1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A4F0-5C6D-C777-1B96-B59595DA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Now that we have everyone's attention:</a:t>
            </a:r>
            <a:br>
              <a:rPr lang="en-US" dirty="0"/>
            </a:br>
            <a:r>
              <a:rPr lang="en-US" dirty="0"/>
              <a:t>What is new with FutureLink?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85A6A-CC95-9365-E739-8B226EEC6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Our last meeting concluded with an unstructured jumble of code, created, but incomplete GUIs, and a timeline for what is to come.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Today, we have a 100% complete demo of the full scope of the project.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Aside from minor tweaks, optimization, and ironing, what we have today is a completed vision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382029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BC1DA-71DE-2919-D165-A0FC65F6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Before we get to that…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7AC82-B132-0766-FD58-FA6366042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We have some very cool backend features that aren’t obvious in the demo on how exactly they work. This PowerPoint seeks to shed light on those features.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Such as....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0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2604-6EE5-2003-C0C2-30DBC461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2456-4966-69B0-ECE5-54BCC97ED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ensure the security of the users of FutureLink, we store an encrypted version of the user's password in the database.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Using the ‘ROT-13’ Encryption method, if the data inside of the database were to be exposed, the user’s personal data would be preserved this way.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AaronScott2025 | Farmingdale14@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013E8-5EAD-A6C3-EC35-FE5D6E240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80" y="4123944"/>
            <a:ext cx="4483900" cy="152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8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1AE74-58BD-5759-BE81-5C78CD40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Nearest Neighbors Algorithm </a:t>
            </a:r>
            <a:br>
              <a:rPr lang="en-US" dirty="0"/>
            </a:br>
            <a:r>
              <a:rPr lang="en-US" dirty="0"/>
              <a:t>(Relocation Function)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0D62-FB05-6218-CD42-53DFA4453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Using a predictive algorithm, known as “KNN” or “’K’ Nearest Neighbors”, we use parameters from the user to get a datapoint, then use Euclidean Distance to calculate the distance between that point, and the others in our dataset. We modified it to produce the top 3 and bottom 3 states that resonate most with your ideals based on only a few questions!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72ECD1F-267C-E8C4-9393-9EC973BE0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58" y="2930467"/>
            <a:ext cx="4324349" cy="346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47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C79B0-9DA7-3A61-A6B9-901D7767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GPT 4-o (Career/Education Advising)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E284-6AB7-F8FF-0567-CD0CF1C37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Utilizing the latest GPT model, we developed an advisement bot to give any advice needed in an education or workforce context.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Graphic 4" descr="Stars with solid fill">
            <a:extLst>
              <a:ext uri="{FF2B5EF4-FFF2-40B4-BE49-F238E27FC236}">
                <a16:creationId xmlns:a16="http://schemas.microsoft.com/office/drawing/2014/main" id="{CCAFF80E-3EF9-1D09-5E2B-20C8F4922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1381" y="352425"/>
            <a:ext cx="12382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6467-5646-0BF1-6139-77D53958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Quickchart.io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A3E7A-AA05-FE63-D823-F15AFE047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We used this API in our Investment’s function, and our Budgeting function, to provide the user with an easy-to-read chart of their data. We used a line graph in our investments function, and a Pie Chart in our budgeting function.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5004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1E3532"/>
      </a:dk2>
      <a:lt2>
        <a:srgbClr val="E8E4E2"/>
      </a:lt2>
      <a:accent1>
        <a:srgbClr val="49A5C7"/>
      </a:accent1>
      <a:accent2>
        <a:srgbClr val="36B19F"/>
      </a:accent2>
      <a:accent3>
        <a:srgbClr val="43B675"/>
      </a:accent3>
      <a:accent4>
        <a:srgbClr val="37B53A"/>
      </a:accent4>
      <a:accent5>
        <a:srgbClr val="6EB241"/>
      </a:accent5>
      <a:accent6>
        <a:srgbClr val="95AB34"/>
      </a:accent6>
      <a:hlink>
        <a:srgbClr val="BF623F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435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Georgia Pro Cond Light</vt:lpstr>
      <vt:lpstr>Speak Pro</vt:lpstr>
      <vt:lpstr>RetrospectVTI</vt:lpstr>
      <vt:lpstr>FutureLink</vt:lpstr>
      <vt:lpstr>First, a question for the class:</vt:lpstr>
      <vt:lpstr>One Byte at a time!</vt:lpstr>
      <vt:lpstr>Now that we have everyone's attention: What is new with FutureLink?</vt:lpstr>
      <vt:lpstr>Before we get to that…</vt:lpstr>
      <vt:lpstr>Login Encryption</vt:lpstr>
      <vt:lpstr>Nearest Neighbors Algorithm  (Relocation Function)</vt:lpstr>
      <vt:lpstr>GPT 4-o (Career/Education Advising)</vt:lpstr>
      <vt:lpstr>Quickchart.io</vt:lpstr>
      <vt:lpstr>Design Philosophy</vt:lpstr>
      <vt:lpstr>Without Further 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Scott</dc:creator>
  <cp:lastModifiedBy>Aaron Scott</cp:lastModifiedBy>
  <cp:revision>1</cp:revision>
  <dcterms:created xsi:type="dcterms:W3CDTF">2024-11-18T03:14:03Z</dcterms:created>
  <dcterms:modified xsi:type="dcterms:W3CDTF">2024-11-18T03:48:47Z</dcterms:modified>
</cp:coreProperties>
</file>