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aron Scoot" userId="8a4ea474019915d1" providerId="LiveId" clId="{CE6158B7-BB24-4CBC-8B0A-83899793F910}"/>
    <pc:docChg chg="modSld">
      <pc:chgData name="Aaron Scoot" userId="8a4ea474019915d1" providerId="LiveId" clId="{CE6158B7-BB24-4CBC-8B0A-83899793F910}" dt="2024-11-18T03:53:19.164" v="6" actId="1076"/>
      <pc:docMkLst>
        <pc:docMk/>
      </pc:docMkLst>
      <pc:sldChg chg="modSp mod">
        <pc:chgData name="Aaron Scoot" userId="8a4ea474019915d1" providerId="LiveId" clId="{CE6158B7-BB24-4CBC-8B0A-83899793F910}" dt="2024-11-18T03:53:19.164" v="6" actId="1076"/>
        <pc:sldMkLst>
          <pc:docMk/>
          <pc:sldMk cId="3185580635" sldId="261"/>
        </pc:sldMkLst>
        <pc:spChg chg="mod">
          <ac:chgData name="Aaron Scoot" userId="8a4ea474019915d1" providerId="LiveId" clId="{CE6158B7-BB24-4CBC-8B0A-83899793F910}" dt="2024-11-18T03:53:16.062" v="5" actId="122"/>
          <ac:spMkLst>
            <pc:docMk/>
            <pc:sldMk cId="3185580635" sldId="261"/>
            <ac:spMk id="2" creationId="{C6AA2604-6EE5-2003-C0C2-30DBC461E492}"/>
          </ac:spMkLst>
        </pc:spChg>
        <pc:spChg chg="mod">
          <ac:chgData name="Aaron Scoot" userId="8a4ea474019915d1" providerId="LiveId" clId="{CE6158B7-BB24-4CBC-8B0A-83899793F910}" dt="2024-11-18T03:53:10.628" v="3" actId="20577"/>
          <ac:spMkLst>
            <pc:docMk/>
            <pc:sldMk cId="3185580635" sldId="261"/>
            <ac:spMk id="3" creationId="{A4442456-4966-69B0-ECE5-54BCC97ED76B}"/>
          </ac:spMkLst>
        </pc:spChg>
        <pc:picChg chg="mod">
          <ac:chgData name="Aaron Scoot" userId="8a4ea474019915d1" providerId="LiveId" clId="{CE6158B7-BB24-4CBC-8B0A-83899793F910}" dt="2024-11-18T03:53:19.164" v="6" actId="1076"/>
          <ac:picMkLst>
            <pc:docMk/>
            <pc:sldMk cId="3185580635" sldId="261"/>
            <ac:picMk id="5" creationId="{640013E8-5EAD-A6C3-EC35-FE5D6E24014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11/17/2024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489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11/17/2024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953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11/17/2024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1998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11/17/2024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450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11/17/2024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7062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11/17/2024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622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11/17/2024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495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11/17/2024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780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11/17/2024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583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11/17/2024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947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11/17/2024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8335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11/17/2024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414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6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-up of a network&#10;&#10;Description automatically generated">
            <a:extLst>
              <a:ext uri="{FF2B5EF4-FFF2-40B4-BE49-F238E27FC236}">
                <a16:creationId xmlns:a16="http://schemas.microsoft.com/office/drawing/2014/main" id="{D86328D2-4D30-1BF9-FA5C-B95AE14B5A3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1847" r="-1" b="-1"/>
          <a:stretch/>
        </p:blipFill>
        <p:spPr>
          <a:xfrm>
            <a:off x="16" y="10"/>
            <a:ext cx="7556889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482F060-A4AF-4E0B-B364-7C6BA4AE9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556905" y="0"/>
            <a:ext cx="464131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BC6ABE-A2B7-5D76-D657-9CA14FD1FA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7939" y="640080"/>
            <a:ext cx="3659246" cy="2850320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solidFill>
                  <a:srgbClr val="FFFFFF"/>
                </a:solidFill>
              </a:rPr>
              <a:t>FutureLink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710575-3A16-E09F-F3EA-FD0C68FBA9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7939" y="3812135"/>
            <a:ext cx="3659246" cy="1596655"/>
          </a:xfrm>
        </p:spPr>
        <p:txBody>
          <a:bodyPr>
            <a:normAutofit/>
          </a:bodyPr>
          <a:lstStyle/>
          <a:p>
            <a:pPr algn="ctr"/>
            <a:r>
              <a:rPr lang="en-US" sz="1800" dirty="0">
                <a:solidFill>
                  <a:srgbClr val="FFFFFF"/>
                </a:solidFill>
              </a:rPr>
              <a:t>Aaron, Ben, Bryant, Antonio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9EB6DAA-2F0C-43D5-A577-15D5D2C4E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85922" y="3651268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D3BE79C8-953F-4CC8-D7D4-9F44A329E5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99308"/>
            <a:ext cx="3129692" cy="3129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7569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BA957-E03C-1321-2756-1BEA38CEA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Design Philosophy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A9A3E4-5A02-FF7D-17E0-947AF721A0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dirty="0"/>
              <a:t>We went for a pastel theme, as we found it to ease the user into a relaxed state of mind. We further utilized this theme in each of the GUIs for our functions, with the button corresponding to a function being colored the same way the background is of the function’s GUIs.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944781-C9F4-5188-A635-1D569E2596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658" y="3166596"/>
            <a:ext cx="5558467" cy="32047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2855D1D-2B6A-4C9F-73E5-AB3E15517B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9930" y="3327914"/>
            <a:ext cx="4389120" cy="3043458"/>
          </a:xfrm>
          <a:prstGeom prst="rect">
            <a:avLst/>
          </a:prstGeom>
        </p:spPr>
      </p:pic>
      <p:pic>
        <p:nvPicPr>
          <p:cNvPr id="9" name="Graphic 8" descr="Arrow: Clockwise curve with solid fill">
            <a:extLst>
              <a:ext uri="{FF2B5EF4-FFF2-40B4-BE49-F238E27FC236}">
                <a16:creationId xmlns:a16="http://schemas.microsoft.com/office/drawing/2014/main" id="{A6B1786F-FDFD-669A-827A-F5076CF6EE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4765059">
            <a:off x="4861017" y="2514165"/>
            <a:ext cx="1512913" cy="441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496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601567C-4815-45C4-A8C8-DEF236232A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F3CC2-C030-8076-BE6B-314EC2C56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963" y="758826"/>
            <a:ext cx="10058400" cy="406232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9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Without Further Ado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CE71BD-8D8A-D976-DD14-4EFDF62F3B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0138" y="5305783"/>
            <a:ext cx="10058400" cy="79338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2400" cap="all" spc="200" dirty="0">
                <a:solidFill>
                  <a:schemeClr val="tx1"/>
                </a:solidFill>
              </a:rPr>
              <a:t>We will now begin our demo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D2BBCA2-F039-47DF-B36F-39D7E7CC0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31458" y="5063468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277711D3-2534-4918-8661-020829D713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090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4DCD9B2-D552-47A6-9FE2-15D7E8159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C32F62-FE3D-869A-14F2-66592A575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0000" y="639098"/>
            <a:ext cx="4813072" cy="349479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8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First, a question for the class: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0DCD9B-0324-58C7-2925-E7D9199192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9999" y="4455621"/>
            <a:ext cx="4829101" cy="123861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2400" cap="all" spc="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How does a robot eat a pizza?</a:t>
            </a:r>
          </a:p>
        </p:txBody>
      </p:sp>
      <p:pic>
        <p:nvPicPr>
          <p:cNvPr id="7" name="Graphic 6" descr="Pizza">
            <a:extLst>
              <a:ext uri="{FF2B5EF4-FFF2-40B4-BE49-F238E27FC236}">
                <a16:creationId xmlns:a16="http://schemas.microsoft.com/office/drawing/2014/main" id="{1C7CB045-4E46-B2AA-C4BD-3A118CE861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921" y="640081"/>
            <a:ext cx="5054156" cy="5054156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CE0A9EA-62FA-4F43-BEF6-7BBBB3F90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32349" y="4294754"/>
            <a:ext cx="43891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CCE25F7F-C10E-4478-90C0-93B61E6383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24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45B99B-9154-F4FE-5B5E-2A1787410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89216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9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One Byte at a time!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217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8A4F0-5C6D-C777-1B96-B59595DA3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Now that we have everyone's attention:</a:t>
            </a:r>
            <a:br>
              <a:rPr lang="en-US" dirty="0"/>
            </a:br>
            <a:r>
              <a:rPr lang="en-US" dirty="0"/>
              <a:t>What is new with FutureLink?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E85A6A-CC95-9365-E739-8B226EEC65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Our last meeting concluded with an unstructured jumble of code, created, but incomplete GUIs, and a timeline for what is to come.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Today, we have a 100% complete demo of the full scope of the project.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Aside from minor tweaks, optimization, and ironing, what we have today is a completed vision of the project.</a:t>
            </a:r>
          </a:p>
        </p:txBody>
      </p:sp>
    </p:spTree>
    <p:extLst>
      <p:ext uri="{BB962C8B-B14F-4D97-AF65-F5344CB8AC3E}">
        <p14:creationId xmlns:p14="http://schemas.microsoft.com/office/powerpoint/2010/main" val="3820292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-1"/>
            <a:ext cx="4648593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BBC1DA-71DE-2919-D165-A0FC65F66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69" y="605896"/>
            <a:ext cx="3642309" cy="5646208"/>
          </a:xfrm>
        </p:spPr>
        <p:txBody>
          <a:bodyPr anchor="ctr">
            <a:normAutofit/>
          </a:bodyPr>
          <a:lstStyle/>
          <a:p>
            <a:r>
              <a:rPr lang="en-US" sz="4400">
                <a:solidFill>
                  <a:srgbClr val="FFFFFF"/>
                </a:solidFill>
              </a:rPr>
              <a:t>Before we get to that…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F7AC82-B132-0766-FD58-FA63660427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1958" y="605896"/>
            <a:ext cx="5923721" cy="5646208"/>
          </a:xfrm>
        </p:spPr>
        <p:txBody>
          <a:bodyPr anchor="ctr">
            <a:normAutofit/>
          </a:bodyPr>
          <a:lstStyle/>
          <a:p>
            <a:pPr algn="ctr"/>
            <a:r>
              <a:rPr lang="en-US" sz="2400" dirty="0"/>
              <a:t>We have some very cool backend features that aren’t obvious in the demo on how exactly they work. This PowerPoint seeks to shed light on those features.</a:t>
            </a:r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Such as....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CAEED9E-BB91-43A0-911B-1ACD8803E3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7011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A2604-6EE5-2003-C0C2-30DBC461E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Login Encryption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42456-4966-69B0-ECE5-54BCC97ED7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ensure the security of the users of FutureLink, we store an encrypted version of the user's password in the database.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Using the ‘ROT-13’ Encryption method, if the data inside of the database were to be exposed, the user’s personal data would be preserved this way.</a:t>
            </a:r>
          </a:p>
          <a:p>
            <a:endParaRPr lang="en-US" dirty="0"/>
          </a:p>
          <a:p>
            <a:br>
              <a:rPr lang="en-US" dirty="0"/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0013E8-5EAD-A6C3-EC35-FE5D6E2401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4530" y="4270248"/>
            <a:ext cx="4483900" cy="1523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5806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8DD82D3-D002-45B0-B16A-82B3DA4EFD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D1AE74-58BD-5759-BE81-5C78CD40A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3073550" cy="5126203"/>
          </a:xfrm>
        </p:spPr>
        <p:txBody>
          <a:bodyPr anchor="ctr">
            <a:normAutofit/>
          </a:bodyPr>
          <a:lstStyle/>
          <a:p>
            <a:pPr algn="r"/>
            <a:r>
              <a:rPr lang="en-US" dirty="0"/>
              <a:t>Nearest Neighbors Algorithm </a:t>
            </a:r>
            <a:br>
              <a:rPr lang="en-US" dirty="0"/>
            </a:br>
            <a:r>
              <a:rPr lang="en-US" dirty="0"/>
              <a:t>(Relocation Function)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F09C252-16FE-4557-AD6D-BB5CA7734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42052" y="1778497"/>
            <a:ext cx="0" cy="3200400"/>
          </a:xfrm>
          <a:prstGeom prst="line">
            <a:avLst/>
          </a:prstGeom>
          <a:ln w="19050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2D0D62-FB05-6218-CD42-53DFA4453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3786" y="621697"/>
            <a:ext cx="6791894" cy="5147973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Using a predictive algorithm, known as “KNN” or “’K’ Nearest Neighbors”, we use parameters from the user to get a datapoint, then use Euclidean Distance to calculate the distance between that point, and the others in our dataset. We modified it to produce the top 3 and bottom 3 states that resonate most with your ideals based on only a few questions!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4552793-7DFF-4EC7-AC69-D34A75D018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472ECD1F-267C-E8C4-9393-9EC973BE0B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7558" y="2930467"/>
            <a:ext cx="4324349" cy="346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54705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-1"/>
            <a:ext cx="4648593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9C79B0-9DA7-3A61-A6B9-901D77678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69" y="605896"/>
            <a:ext cx="3642309" cy="5646208"/>
          </a:xfrm>
        </p:spPr>
        <p:txBody>
          <a:bodyPr anchor="ctr">
            <a:normAutofit/>
          </a:bodyPr>
          <a:lstStyle/>
          <a:p>
            <a:r>
              <a:rPr lang="en-US" sz="3700" dirty="0">
                <a:solidFill>
                  <a:srgbClr val="FFFFFF"/>
                </a:solidFill>
              </a:rPr>
              <a:t>GPT 4-o (Career/Education Advising)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BE284-6AB7-F8FF-0567-CD0CF1C37D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1958" y="605896"/>
            <a:ext cx="5923721" cy="5646208"/>
          </a:xfrm>
        </p:spPr>
        <p:txBody>
          <a:bodyPr anchor="ctr">
            <a:normAutofit/>
          </a:bodyPr>
          <a:lstStyle/>
          <a:p>
            <a:pPr algn="ctr"/>
            <a:r>
              <a:rPr lang="en-US" sz="2400" dirty="0"/>
              <a:t>Utilizing the latest GPT model, we developed an advisement bot to give any advice needed in an education or workforce context.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CAEED9E-BB91-43A0-911B-1ACD8803E3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5" name="Graphic 4" descr="Stars with solid fill">
            <a:extLst>
              <a:ext uri="{FF2B5EF4-FFF2-40B4-BE49-F238E27FC236}">
                <a16:creationId xmlns:a16="http://schemas.microsoft.com/office/drawing/2014/main" id="{CCAFF80E-3EF9-1D09-5E2B-20C8F49225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61381" y="352425"/>
            <a:ext cx="1238250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003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F6467-5646-0BF1-6139-77D53958A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Quickchart.io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EA3E7A-AA05-FE63-D823-F15AFE0478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dirty="0"/>
              <a:t>We used this API in our Investment’s function, and our Budgeting function, to provide the user with an easy-to-read chart of their data. We used a line graph in our investments function, and a Pie Chart in our budgeting function.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250046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AnalogousFromRegularSeedLeftStep">
      <a:dk1>
        <a:srgbClr val="000000"/>
      </a:dk1>
      <a:lt1>
        <a:srgbClr val="FFFFFF"/>
      </a:lt1>
      <a:dk2>
        <a:srgbClr val="1E3532"/>
      </a:dk2>
      <a:lt2>
        <a:srgbClr val="E8E4E2"/>
      </a:lt2>
      <a:accent1>
        <a:srgbClr val="49A5C7"/>
      </a:accent1>
      <a:accent2>
        <a:srgbClr val="36B19F"/>
      </a:accent2>
      <a:accent3>
        <a:srgbClr val="43B675"/>
      </a:accent3>
      <a:accent4>
        <a:srgbClr val="37B53A"/>
      </a:accent4>
      <a:accent5>
        <a:srgbClr val="6EB241"/>
      </a:accent5>
      <a:accent6>
        <a:srgbClr val="95AB34"/>
      </a:accent6>
      <a:hlink>
        <a:srgbClr val="BF623F"/>
      </a:hlink>
      <a:folHlink>
        <a:srgbClr val="7F7F7F"/>
      </a:folHlink>
    </a:clrScheme>
    <a:fontScheme name="Retrospect">
      <a:majorFont>
        <a:latin typeface="Georgia Pro Cond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Speak Pro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431</Words>
  <Application>Microsoft Office PowerPoint</Application>
  <PresentationFormat>Widescreen</PresentationFormat>
  <Paragraphs>34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Calibri</vt:lpstr>
      <vt:lpstr>Georgia Pro Cond Light</vt:lpstr>
      <vt:lpstr>Speak Pro</vt:lpstr>
      <vt:lpstr>RetrospectVTI</vt:lpstr>
      <vt:lpstr>FutureLink</vt:lpstr>
      <vt:lpstr>First, a question for the class:</vt:lpstr>
      <vt:lpstr>One Byte at a time!</vt:lpstr>
      <vt:lpstr>Now that we have everyone's attention: What is new with FutureLink?</vt:lpstr>
      <vt:lpstr>Before we get to that…</vt:lpstr>
      <vt:lpstr>Login Encryption</vt:lpstr>
      <vt:lpstr>Nearest Neighbors Algorithm  (Relocation Function)</vt:lpstr>
      <vt:lpstr>GPT 4-o (Career/Education Advising)</vt:lpstr>
      <vt:lpstr>Quickchart.io</vt:lpstr>
      <vt:lpstr>Design Philosophy</vt:lpstr>
      <vt:lpstr>Without Further Ado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Aaron Scott</dc:creator>
  <cp:lastModifiedBy>Aaron Scott</cp:lastModifiedBy>
  <cp:revision>1</cp:revision>
  <dcterms:created xsi:type="dcterms:W3CDTF">2024-11-18T03:14:03Z</dcterms:created>
  <dcterms:modified xsi:type="dcterms:W3CDTF">2024-11-18T03:53:21Z</dcterms:modified>
</cp:coreProperties>
</file>