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1" r:id="rId4"/>
    <p:sldId id="257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74170" autoAdjust="0"/>
  </p:normalViewPr>
  <p:slideViewPr>
    <p:cSldViewPr snapToGrid="0" snapToObjects="1">
      <p:cViewPr varScale="1">
        <p:scale>
          <a:sx n="72" d="100"/>
          <a:sy n="72" d="100"/>
        </p:scale>
        <p:origin x="6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0AFA-8846-F448-835B-96259F23959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EF226-CD0B-F146-81C0-3BEC7898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Jenkins provides a server platform</a:t>
            </a:r>
            <a:r>
              <a:rPr lang="en-US" baseline="0" dirty="0"/>
              <a:t> that you can use to build and run continuous delivery pipelines. It uses a GUI based web interface that runs on the server where you can manage and view project pipelines and console output.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F226-CD0B-F146-81C0-3BEC7898C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Jenkins is open source with a large supporting community that provide a number of plugins to extend</a:t>
            </a:r>
            <a:r>
              <a:rPr lang="en-US" baseline="0" dirty="0"/>
              <a:t> the functionality. The GUI based interface makes it easy to set up projects and pipelines. It has native support for a number of scripting languages and using the server’s shell or console it can provide even more functionality. Jenkins provides you with a free way to auto run builds, tests, and other scripts.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F226-CD0B-F146-81C0-3BEC7898C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45C2-1203-6C42-904A-C5A22B5D52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F788-BAC6-7948-9B39-D886407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Shaneen</a:t>
            </a:r>
            <a:endParaRPr lang="en-US" dirty="0"/>
          </a:p>
          <a:p>
            <a:r>
              <a:rPr lang="en-US" dirty="0"/>
              <a:t>Nathan Romriell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4801"/>
            <a:ext cx="2870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9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before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Developers had to wait until software was completely developed before testing</a:t>
            </a:r>
          </a:p>
          <a:p>
            <a:r>
              <a:rPr lang="en-US" dirty="0"/>
              <a:t>There was a high possibility that the test results might show multiple bugs</a:t>
            </a:r>
          </a:p>
          <a:p>
            <a:r>
              <a:rPr lang="en-US" dirty="0"/>
              <a:t>Missing continuous feedback pertaining to things like coding, build failures, and test status</a:t>
            </a:r>
          </a:p>
          <a:p>
            <a:r>
              <a:rPr lang="en-US" dirty="0"/>
              <a:t>The whole process was manual which increased the risk of introducing more mistakes</a:t>
            </a:r>
          </a:p>
        </p:txBody>
      </p:sp>
    </p:spTree>
    <p:extLst>
      <p:ext uri="{BB962C8B-B14F-4D97-AF65-F5344CB8AC3E}">
        <p14:creationId xmlns:p14="http://schemas.microsoft.com/office/powerpoint/2010/main" val="114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3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444"/>
            <a:ext cx="10515600" cy="5168519"/>
          </a:xfrm>
        </p:spPr>
        <p:txBody>
          <a:bodyPr/>
          <a:lstStyle/>
          <a:p>
            <a:r>
              <a:rPr lang="en-US" sz="2400" dirty="0"/>
              <a:t>A method of software development for a group environment</a:t>
            </a:r>
          </a:p>
          <a:p>
            <a:r>
              <a:rPr lang="en-US" sz="2400" dirty="0"/>
              <a:t>Automates an entire section of the software cycle to streamline development</a:t>
            </a:r>
          </a:p>
          <a:p>
            <a:r>
              <a:rPr lang="en-US" sz="2400" dirty="0"/>
              <a:t>Allows you to integrate multiple changes to a project at a time</a:t>
            </a:r>
          </a:p>
          <a:p>
            <a:r>
              <a:rPr lang="en-US" sz="2400" dirty="0"/>
              <a:t>Accommodates the ability to constantly push fresh builds to production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05" y="3085348"/>
            <a:ext cx="8483990" cy="3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0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831"/>
            <a:ext cx="10515600" cy="65556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Jenkins?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800668"/>
            <a:ext cx="9938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Jenkins is an open source automation tool written in Java with plugins built for continuous integration and delivery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Jenkins is essentially a middle man between a code repository and production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Jenkins runs a server that provides a web interface to create continuous pipelines for builds and deliveries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2244"/>
            <a:ext cx="5933259" cy="373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59" y="3122244"/>
            <a:ext cx="6258741" cy="37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3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A developer commits the code to the source code repository</a:t>
            </a:r>
          </a:p>
          <a:p>
            <a:r>
              <a:rPr lang="en-US" sz="2600" dirty="0"/>
              <a:t>The Jenkins server checks the repository at regular intervals for changes</a:t>
            </a:r>
          </a:p>
          <a:p>
            <a:r>
              <a:rPr lang="en-US" sz="2600" dirty="0"/>
              <a:t>The Jenkins server detects the changes that have occurred in the source code repository</a:t>
            </a:r>
          </a:p>
          <a:p>
            <a:r>
              <a:rPr lang="en-US" sz="2600" dirty="0"/>
              <a:t>Jenkins will pull those changes and will start preparing a new build</a:t>
            </a:r>
          </a:p>
          <a:p>
            <a:r>
              <a:rPr lang="en-US" sz="2600" dirty="0"/>
              <a:t>If the build fails, then developers will be notified</a:t>
            </a:r>
          </a:p>
          <a:p>
            <a:r>
              <a:rPr lang="en-US" sz="2600" dirty="0"/>
              <a:t>If the build is successful, then Jenkins deploys the build to the test server</a:t>
            </a:r>
          </a:p>
          <a:p>
            <a:r>
              <a:rPr lang="en-US" sz="2600" dirty="0"/>
              <a:t>After testing, Jenkins generates feedback and then notifies the developers about the build and test results</a:t>
            </a:r>
          </a:p>
          <a:p>
            <a:r>
              <a:rPr lang="en-US" sz="2600" dirty="0"/>
              <a:t>It will continue to check the  source code repository for changes made in the source code and the whole process keeps on repeating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7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Source/Free</a:t>
            </a:r>
          </a:p>
          <a:p>
            <a:r>
              <a:rPr lang="en-US" dirty="0"/>
              <a:t>Very easy installation and setup</a:t>
            </a:r>
          </a:p>
          <a:p>
            <a:r>
              <a:rPr lang="en-US" dirty="0"/>
              <a:t>Many plugins to support a number of tools</a:t>
            </a:r>
          </a:p>
          <a:p>
            <a:r>
              <a:rPr lang="en-US" dirty="0"/>
              <a:t>Auto runs tests and confirms valid builds – makes development and delivery faster and easier</a:t>
            </a:r>
          </a:p>
          <a:p>
            <a:r>
              <a:rPr lang="en-US" dirty="0"/>
              <a:t>Very flexible - allows you to use scripts to setup your continuous delivery environment</a:t>
            </a:r>
          </a:p>
          <a:p>
            <a:r>
              <a:rPr lang="en-US" dirty="0"/>
              <a:t>Written in Java so accessible to all major platforms</a:t>
            </a:r>
          </a:p>
        </p:txBody>
      </p:sp>
    </p:spTree>
    <p:extLst>
      <p:ext uri="{BB962C8B-B14F-4D97-AF65-F5344CB8AC3E}">
        <p14:creationId xmlns:p14="http://schemas.microsoft.com/office/powerpoint/2010/main" val="15527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433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Jenkins</vt:lpstr>
      <vt:lpstr>The World before Continuous Integration</vt:lpstr>
      <vt:lpstr>Continuous Integration and Delivery</vt:lpstr>
      <vt:lpstr>What is Jenkins?</vt:lpstr>
      <vt:lpstr>How to Jenkins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Microsoft Office User</dc:creator>
  <cp:lastModifiedBy>Aaron Shaneen</cp:lastModifiedBy>
  <cp:revision>53</cp:revision>
  <cp:lastPrinted>2017-05-22T13:25:38Z</cp:lastPrinted>
  <dcterms:created xsi:type="dcterms:W3CDTF">2017-05-22T12:48:07Z</dcterms:created>
  <dcterms:modified xsi:type="dcterms:W3CDTF">2017-06-14T01:44:33Z</dcterms:modified>
</cp:coreProperties>
</file>