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08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Hasta 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 tecnologías </a:t>
            </a:r>
            <a:r>
              <a:rPr lang="es-E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Tercer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1er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2do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Octavo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795</Words>
  <Application>Microsoft Office PowerPoint</Application>
  <PresentationFormat>Presentación en pantalla (16:9)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USA</cp:lastModifiedBy>
  <cp:revision>116</cp:revision>
  <dcterms:created xsi:type="dcterms:W3CDTF">2019-11-27T03:16:21Z</dcterms:created>
  <dcterms:modified xsi:type="dcterms:W3CDTF">2021-08-03T11:09:38Z</dcterms:modified>
</cp:coreProperties>
</file>