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97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88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354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08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67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10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793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72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07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5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5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18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224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9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90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92311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655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Aprendizaje Automático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Una introducción a los fundamentos del aprendizaje automático, incluyendo el aprendizaje supervisado y no supervisado.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al Aprendizaje Automático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aprendizaje automático (ML) es un subcampo de la inteligencia artificial (IA) que permite a los sistemas aprender de los datos sin estar programados explícitamente.</a:t>
            </a:r>
          </a:p>
          <a:p/>
          <a:p>
            <a:r>
              <a:t>En lugar de programar reglas específicas, los modelos de ML aprenden patrones y relaciones a partir de los datos, lo que les permite hacer predicciones o tomar decisiones.</a:t>
            </a:r>
          </a:p>
        </p:txBody>
      </p:sp>
      <p:pic>
        <p:nvPicPr>
          <p:cNvPr id="4" name="Picture 3" descr="Python-Symb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2286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Aprendizaje Supervisado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aprendizaje supervisado utiliza datos etiquetados para entrenar modelos para mapear entradas a salidas.</a:t>
            </a:r>
          </a:p>
          <a:p/>
          <a:p>
            <a:r>
              <a:t>**Subcategorías:**</a:t>
            </a:r>
          </a:p>
          <a:p>
            <a:r>
              <a:t>* **Regresión:** predice salidas continuas (por ejemplo, precio de la vivienda, temperatura).</a:t>
            </a:r>
          </a:p>
          <a:p>
            <a:r>
              <a:t>    * Modelos comunes: regresión lineal, árboles de decisión, bosques aleatorios, redes neuronales.</a:t>
            </a:r>
          </a:p>
          <a:p>
            <a:r>
              <a:t>* **Clasificación:** predice salidas discretas o categóricas (por ejemplo, detección de spam, reconocimiento de imágenes).</a:t>
            </a:r>
          </a:p>
          <a:p>
            <a:r>
              <a:t>    * Modelos comunes: regresión logística, máquinas de vectores de soporte, Naive Bayes, árboles de decisión, bosques aleatorios, redes neuronales.</a:t>
            </a:r>
          </a:p>
        </p:txBody>
      </p:sp>
      <p:pic>
        <p:nvPicPr>
          <p:cNvPr id="4" name="Picture 3" descr="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2286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Aprendizaje No Supervisado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aprendizaje no supervisado utiliza datos no etiquetados para encontrar patrones y extraer inferencias.</a:t>
            </a:r>
          </a:p>
          <a:p/>
          <a:p>
            <a:r>
              <a:t>**Métodos principales:**</a:t>
            </a:r>
          </a:p>
          <a:p>
            <a:r>
              <a:t>* **Agrupación:** agrupa puntos de datos basados en similitudes (por ejemplo, segmentación de clientes, análisis de grupos).</a:t>
            </a:r>
          </a:p>
          <a:p>
            <a:r>
              <a:t>* **Reducción de dimensionalidad:** reduce el número de características mientras se conserva información importante (por ejemplo, visualización de datos, compresión de datos).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Redes Neuronales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redes neuronales son un tipo de modelo de ML inspirado en la estructura y función del cerebro humano.</a:t>
            </a:r>
          </a:p>
          <a:p/>
          <a:p>
            <a:r>
              <a:t>* Consisten en capas interconectadas de nodos (neuronas).</a:t>
            </a:r>
          </a:p>
          <a:p>
            <a:r>
              <a:t>* Capaces de aprender representaciones complejas y no lineales de datos.</a:t>
            </a:r>
          </a:p>
          <a:p>
            <a:r>
              <a:t>* Utilizadas tanto en tareas de aprendizaje supervisado (por ejemplo, clasificación de imágenes, traducción automática) como no supervisado (por ejemplo, codificación automática, generación de texto).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aprendizaje automático está transformando rápidamente varias industrias.</a:t>
            </a:r>
          </a:p>
          <a:p/>
          <a:p>
            <a:r>
              <a:t>Al comprender los fundamentos del aprendizaje automático, puede comenzar a aprovechar el poder de esta tecnología para resolver problemas del mundo real y generar soluciones innovadoras.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 - WILFREDO AARON SOSA RAMOS</dc:creator>
  <cp:lastModifiedBy>ALUMNO - WILFREDO AARON SOSA RAMOS</cp:lastModifiedBy>
  <cp:revision>1</cp:revision>
  <dcterms:created xsi:type="dcterms:W3CDTF">2024-07-23T14:21:47Z</dcterms:created>
  <dcterms:modified xsi:type="dcterms:W3CDTF">2024-07-23T14:21:58Z</dcterms:modified>
</cp:coreProperties>
</file>