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97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588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354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408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67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910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7930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72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807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352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5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18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224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92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890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92311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0655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Introducción a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Una presentación introductoria a los fundamentos de la programación en Python, dirigida a principiantes.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clases son plantillas para crear objetos. Permiten la programación orientada a objetos (POO) en Python. Un objeto es una instancia de una clase.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Hemos cubierto los conceptos básicos de Python, desde variables hasta clases. ¡Continúa practicando y explorando para convertirte en un experto en Python!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 esta presentación, exploraremos el mundo de la programación con Python. Cubriremos los conceptos básicos, desde variables y tipos de datos hasta funciones y manejo de archivos. ¡Empecemos!</a:t>
            </a:r>
          </a:p>
        </p:txBody>
      </p:sp>
      <p:pic>
        <p:nvPicPr>
          <p:cNvPr id="4" name="Picture 3" descr="Python-Symb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57600"/>
            <a:ext cx="2286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variables son como contenedores que almacenan datos. En Python, se declaran usando un nombre y un signo igual (=). Por ejemplo: </a:t>
            </a:r>
          </a:p>
          <a:p/>
          <a:p>
            <a:r>
              <a:t> nombre = "Juan" </a:t>
            </a:r>
          </a:p>
          <a:p>
            <a:r>
              <a:t> edad = 25</a:t>
            </a:r>
          </a:p>
        </p:txBody>
      </p:sp>
      <p:pic>
        <p:nvPicPr>
          <p:cNvPr id="4" name="Picture 3" descr="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57600"/>
            <a:ext cx="2286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tiene varios tipos de datos, como:</a:t>
            </a:r>
          </a:p>
          <a:p/>
          <a:p>
            <a:r>
              <a:t>- Enteros (int): 10, 25, -5</a:t>
            </a:r>
          </a:p>
          <a:p>
            <a:r>
              <a:t>- Flotantes (float): 3.14, -2.5</a:t>
            </a:r>
          </a:p>
          <a:p>
            <a:r>
              <a:t>- Cadenas (str): "Hola", "Python"</a:t>
            </a:r>
          </a:p>
          <a:p>
            <a:r>
              <a:t>- Booleanos (bool): True, False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de Flujo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sentencias de control de flujo dictan el orden en que se ejecuta el código. Algunos ejemplos son:</a:t>
            </a:r>
          </a:p>
          <a:p/>
          <a:p>
            <a:r>
              <a:t>- if-else: Ejecuta diferentes bloques de código según una condición.</a:t>
            </a:r>
          </a:p>
          <a:p>
            <a:r>
              <a:t>- for: Itera sobre una secuencia de elementos.</a:t>
            </a:r>
          </a:p>
          <a:p>
            <a:r>
              <a:t>- while: Ejecuta un bloque de código mientras una condición sea verdadera.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Las funciones son bloques de código reutilizables que realizan una tarea específica. Se definen usando la palabra clave 'def', seguida del nombre de la función y paréntesis. Por ejemplo: </a:t>
            </a:r>
          </a:p>
          <a:p/>
          <a:p>
            <a:r>
              <a:t> def saludar():</a:t>
            </a:r>
          </a:p>
          <a:p>
            <a:r>
              <a:t>    print("¡Hola!")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Módulos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módulos son archivos de Python que contienen código reutilizable. Se importan usando la palabra clave 'import'. Por ejemplo: </a:t>
            </a:r>
          </a:p>
          <a:p/>
          <a:p>
            <a:r>
              <a:t> import math</a:t>
            </a:r>
          </a:p>
          <a:p/>
          <a:p>
            <a:r>
              <a:t> print(math.pi)  # Imprime el valor de 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Entrada/Salida de Archivos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permite leer y escribir datos en archivos. Se utiliza la función 'open()' para abrir un archivo y luego métodos como 'read()' para leer y 'write()' para escribir.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Manejo de Errores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manejo de errores previene que los programas se detengan inesperadamente. Se utiliza el bloque 'try-except' para capturar y manejar excepciones (errores).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 - WILFREDO AARON SOSA RAMOS</dc:creator>
  <cp:lastModifiedBy>ALUMNO - WILFREDO AARON SOSA RAMOS</cp:lastModifiedBy>
  <cp:revision>1</cp:revision>
  <dcterms:created xsi:type="dcterms:W3CDTF">2024-07-23T14:21:47Z</dcterms:created>
  <dcterms:modified xsi:type="dcterms:W3CDTF">2024-07-23T14:21:58Z</dcterms:modified>
</cp:coreProperties>
</file>