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971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588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354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4081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67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910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7930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72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807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352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5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189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224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092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890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923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DFDA0-E61A-43E0-94DB-2EC4FCE64136}" type="datetimeFigureOut">
              <a:rPr lang="es-PE" smtClean="0"/>
              <a:t>23/07/2024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3E67-9122-428A-8721-9869864B3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0655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C393C-02D4-8DE4-FD07-E554E4B5C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D4DB08-26BD-5BA4-05BB-42C96949B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5890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 - WILFREDO AARON SOSA RAMOS</dc:creator>
  <cp:lastModifiedBy>ALUMNO - WILFREDO AARON SOSA RAMOS</cp:lastModifiedBy>
  <cp:revision>1</cp:revision>
  <dcterms:created xsi:type="dcterms:W3CDTF">2024-07-23T14:21:47Z</dcterms:created>
  <dcterms:modified xsi:type="dcterms:W3CDTF">2024-07-23T14:21:58Z</dcterms:modified>
</cp:coreProperties>
</file>