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134356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188065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31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2431924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3061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2576730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2082539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379122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175027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B47D2-2E55-4451-92FF-BD57DD5CA63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28783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5B47D2-2E55-4451-92FF-BD57DD5CA63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85142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5B47D2-2E55-4451-92FF-BD57DD5CA634}"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7576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5B47D2-2E55-4451-92FF-BD57DD5CA634}"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260920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B47D2-2E55-4451-92FF-BD57DD5CA634}"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369260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B47D2-2E55-4451-92FF-BD57DD5CA63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316017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B47D2-2E55-4451-92FF-BD57DD5CA63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7AA1D-A05A-478C-AC0A-DA0D0CE0D909}" type="slidenum">
              <a:rPr lang="en-US" smtClean="0"/>
              <a:t>‹#›</a:t>
            </a:fld>
            <a:endParaRPr lang="en-US"/>
          </a:p>
        </p:txBody>
      </p:sp>
    </p:spTree>
    <p:extLst>
      <p:ext uri="{BB962C8B-B14F-4D97-AF65-F5344CB8AC3E}">
        <p14:creationId xmlns:p14="http://schemas.microsoft.com/office/powerpoint/2010/main" val="427938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5B47D2-2E55-4451-92FF-BD57DD5CA634}" type="datetimeFigureOut">
              <a:rPr lang="en-US" smtClean="0"/>
              <a:t>11/5/2016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57AA1D-A05A-478C-AC0A-DA0D0CE0D909}" type="slidenum">
              <a:rPr lang="en-US" smtClean="0"/>
              <a:t>‹#›</a:t>
            </a:fld>
            <a:endParaRPr lang="en-US"/>
          </a:p>
        </p:txBody>
      </p:sp>
    </p:spTree>
    <p:extLst>
      <p:ext uri="{BB962C8B-B14F-4D97-AF65-F5344CB8AC3E}">
        <p14:creationId xmlns:p14="http://schemas.microsoft.com/office/powerpoint/2010/main" val="487162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Mancala</a:t>
            </a:r>
            <a:endParaRPr lang="en-US" dirty="0"/>
          </a:p>
        </p:txBody>
      </p:sp>
      <p:sp>
        <p:nvSpPr>
          <p:cNvPr id="3" name="Subtitle 2"/>
          <p:cNvSpPr>
            <a:spLocks noGrp="1"/>
          </p:cNvSpPr>
          <p:nvPr>
            <p:ph type="subTitle" idx="1"/>
          </p:nvPr>
        </p:nvSpPr>
        <p:spPr/>
        <p:txBody>
          <a:bodyPr/>
          <a:lstStyle/>
          <a:p>
            <a:r>
              <a:rPr lang="en-US" dirty="0" smtClean="0"/>
              <a:t>Game rules, requirements and features</a:t>
            </a:r>
            <a:endParaRPr lang="en-US" dirty="0"/>
          </a:p>
        </p:txBody>
      </p:sp>
    </p:spTree>
    <p:extLst>
      <p:ext uri="{BB962C8B-B14F-4D97-AF65-F5344CB8AC3E}">
        <p14:creationId xmlns:p14="http://schemas.microsoft.com/office/powerpoint/2010/main" val="290992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806" y="739290"/>
            <a:ext cx="6096000" cy="5539978"/>
          </a:xfrm>
          <a:prstGeom prst="rect">
            <a:avLst/>
          </a:prstGeom>
        </p:spPr>
        <p:txBody>
          <a:bodyPr>
            <a:spAutoFit/>
          </a:bodyPr>
          <a:lstStyle/>
          <a:p>
            <a:pPr marL="285750" indent="-285750">
              <a:buFont typeface="Arial" panose="020B0604020202020204" pitchFamily="34" charset="0"/>
              <a:buChar char="•"/>
            </a:pPr>
            <a:r>
              <a:rPr lang="en-US" sz="1600" b="0" i="0" dirty="0" smtClean="0">
                <a:solidFill>
                  <a:srgbClr val="161616"/>
                </a:solidFill>
                <a:effectLst/>
                <a:latin typeface="Arial" panose="020B0604020202020204" pitchFamily="34" charset="0"/>
                <a:cs typeface="Arial" panose="020B0604020202020204" pitchFamily="34" charset="0"/>
              </a:rPr>
              <a:t>The game is played on a board of two rows, each consisting of six round pits. The rows have a large store at either end.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player owns the six pits closest to him and the </a:t>
            </a:r>
            <a:r>
              <a:rPr lang="en-US" sz="1600" dirty="0" smtClean="0">
                <a:latin typeface="Arial" panose="020B0604020202020204" pitchFamily="34" charset="0"/>
                <a:cs typeface="Arial" panose="020B0604020202020204" pitchFamily="34" charset="0"/>
              </a:rPr>
              <a:t>store on </a:t>
            </a:r>
            <a:r>
              <a:rPr lang="en-US" sz="1600" dirty="0">
                <a:latin typeface="Arial" panose="020B0604020202020204" pitchFamily="34" charset="0"/>
                <a:cs typeface="Arial" panose="020B0604020202020204" pitchFamily="34" charset="0"/>
              </a:rPr>
              <a:t>his right side. </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Beginners may start with </a:t>
            </a:r>
            <a:r>
              <a:rPr lang="en-US" sz="1600" dirty="0" smtClean="0">
                <a:latin typeface="Arial" panose="020B0604020202020204" pitchFamily="34" charset="0"/>
                <a:cs typeface="Arial" panose="020B0604020202020204" pitchFamily="34" charset="0"/>
              </a:rPr>
              <a:t>4 </a:t>
            </a:r>
            <a:r>
              <a:rPr lang="en-US" sz="1600" dirty="0">
                <a:latin typeface="Arial" panose="020B0604020202020204" pitchFamily="34" charset="0"/>
                <a:cs typeface="Arial" panose="020B0604020202020204" pitchFamily="34" charset="0"/>
              </a:rPr>
              <a:t>seeds in each </a:t>
            </a:r>
            <a:r>
              <a:rPr lang="en-US" sz="1600" dirty="0" smtClean="0">
                <a:latin typeface="Arial" panose="020B0604020202020204" pitchFamily="34" charset="0"/>
                <a:cs typeface="Arial" panose="020B0604020202020204" pitchFamily="34" charset="0"/>
              </a:rPr>
              <a:t>pit.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Play is counterclockwise. The seeds are distributed one by one in the pits and the players own </a:t>
            </a:r>
            <a:r>
              <a:rPr lang="en-US" sz="1600" dirty="0" smtClean="0">
                <a:latin typeface="Arial" panose="020B0604020202020204" pitchFamily="34" charset="0"/>
                <a:cs typeface="Arial" panose="020B0604020202020204" pitchFamily="34" charset="0"/>
              </a:rPr>
              <a:t>store, </a:t>
            </a:r>
            <a:r>
              <a:rPr lang="en-US" sz="1600" dirty="0">
                <a:latin typeface="Arial" panose="020B0604020202020204" pitchFamily="34" charset="0"/>
                <a:cs typeface="Arial" panose="020B0604020202020204" pitchFamily="34" charset="0"/>
              </a:rPr>
              <a:t>but not into the opponent's store</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If the last seed is dropped into an opponent's pit or a non-empty pit of the player, the move ends without anything being captured</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If the last seed falls into the player's store, he must move again.</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If the last seed is put into an empty pit owned by the player, he captures all contents of the opposite pit together with the capturing piece and puts them in his store. If the opposite pit is empty, nothing is captured. A capture ends the move.</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game ends when one player no longer has any seeds in any of his holes. The remaining pieces are captured by his adversary. The player who has captured most pieces is declared the winner.</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6834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4654" y="713532"/>
            <a:ext cx="6096000" cy="5016758"/>
          </a:xfrm>
          <a:prstGeom prst="rect">
            <a:avLst/>
          </a:prstGeom>
        </p:spPr>
        <p:txBody>
          <a:bodyPr>
            <a:spAutoFit/>
          </a:bodyPr>
          <a:lstStyle/>
          <a:p>
            <a:pPr marL="285750" indent="-285750">
              <a:buFont typeface="Arial" panose="020B0604020202020204" pitchFamily="34" charset="0"/>
              <a:buChar char="•"/>
            </a:pPr>
            <a:r>
              <a:rPr lang="en-US" sz="1600" dirty="0" smtClean="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game is for two human players. (No computer player is considered in this project. Two players will take a turn to play this game.)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Initially, the program displays a board with four stones in each pit. A player selects a pit by clicking the mouse on the pit</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Then, the program updates the board according to the game rule explained above. </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Diagram 1 show’s how the board will initially be set up before the game starts.  Diagram 2 shows how the game board will look after player one move’s his stones from the second pit to the right counter clockwise around the board. </a:t>
            </a:r>
          </a:p>
          <a:p>
            <a:pPr fontAlgn="base"/>
            <a:r>
              <a:rPr lang="en-US" sz="1600" dirty="0">
                <a:latin typeface="Arial" panose="020B0604020202020204" pitchFamily="34" charset="0"/>
                <a:cs typeface="Arial" panose="020B0604020202020204" pitchFamily="34" charset="0"/>
              </a:rPr>
              <a:t> (1)</a:t>
            </a:r>
          </a:p>
          <a:p>
            <a:pPr fontAlgn="base"/>
            <a:r>
              <a:rPr lang="en-US" sz="1600" dirty="0">
                <a:latin typeface="Arial" panose="020B0604020202020204" pitchFamily="34" charset="0"/>
                <a:cs typeface="Arial" panose="020B0604020202020204" pitchFamily="34" charset="0"/>
              </a:rPr>
              <a:t>     4  4  4  4  4  4</a:t>
            </a:r>
          </a:p>
          <a:p>
            <a:pPr fontAlgn="base"/>
            <a:r>
              <a:rPr lang="en-US" sz="1600" dirty="0">
                <a:latin typeface="Arial" panose="020B0604020202020204" pitchFamily="34" charset="0"/>
                <a:cs typeface="Arial" panose="020B0604020202020204" pitchFamily="34" charset="0"/>
              </a:rPr>
              <a:t>  0  a  b  c  d  e  f  0</a:t>
            </a:r>
          </a:p>
          <a:p>
            <a:pPr fontAlgn="base"/>
            <a:r>
              <a:rPr lang="en-US" sz="1600" dirty="0">
                <a:latin typeface="Arial" panose="020B0604020202020204" pitchFamily="34" charset="0"/>
                <a:cs typeface="Arial" panose="020B0604020202020204" pitchFamily="34" charset="0"/>
              </a:rPr>
              <a:t>     4  4  4  4  4  4</a:t>
            </a:r>
          </a:p>
          <a:p>
            <a:pPr fontAlgn="base"/>
            <a:r>
              <a:rPr lang="en-US" sz="1600" dirty="0">
                <a:latin typeface="Arial" panose="020B0604020202020204" pitchFamily="34" charset="0"/>
                <a:cs typeface="Arial" panose="020B0604020202020204" pitchFamily="34" charset="0"/>
              </a:rPr>
              <a:t>(2)</a:t>
            </a:r>
          </a:p>
          <a:p>
            <a:pPr fontAlgn="base"/>
            <a:r>
              <a:rPr lang="en-US" sz="1600" dirty="0">
                <a:latin typeface="Arial" panose="020B0604020202020204" pitchFamily="34" charset="0"/>
                <a:cs typeface="Arial" panose="020B0604020202020204" pitchFamily="34" charset="0"/>
              </a:rPr>
              <a:t>     4  4  4  4  5  5</a:t>
            </a:r>
          </a:p>
          <a:p>
            <a:pPr fontAlgn="base"/>
            <a:r>
              <a:rPr lang="en-US" sz="1600" dirty="0">
                <a:latin typeface="Arial" panose="020B0604020202020204" pitchFamily="34" charset="0"/>
                <a:cs typeface="Arial" panose="020B0604020202020204" pitchFamily="34" charset="0"/>
              </a:rPr>
              <a:t>  0  a  b  c  d  e  f  1</a:t>
            </a:r>
          </a:p>
          <a:p>
            <a:pPr fontAlgn="base"/>
            <a:r>
              <a:rPr lang="en-US" sz="1600" dirty="0">
                <a:latin typeface="Arial" panose="020B0604020202020204" pitchFamily="34" charset="0"/>
                <a:cs typeface="Arial" panose="020B0604020202020204" pitchFamily="34" charset="0"/>
              </a:rPr>
              <a:t>     4  4  4  4  0  5</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4189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594" y="2186781"/>
            <a:ext cx="7562850" cy="3829050"/>
          </a:xfrm>
        </p:spPr>
      </p:pic>
    </p:spTree>
    <p:extLst>
      <p:ext uri="{BB962C8B-B14F-4D97-AF65-F5344CB8AC3E}">
        <p14:creationId xmlns:p14="http://schemas.microsoft.com/office/powerpoint/2010/main" val="220441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0158" y="1249251"/>
            <a:ext cx="7315200" cy="5608749"/>
          </a:xfrm>
        </p:spPr>
      </p:pic>
    </p:spTree>
    <p:extLst>
      <p:ext uri="{BB962C8B-B14F-4D97-AF65-F5344CB8AC3E}">
        <p14:creationId xmlns:p14="http://schemas.microsoft.com/office/powerpoint/2010/main" val="429185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225</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Mancala</vt:lpstr>
      <vt:lpstr>PowerPoint Presentation</vt:lpstr>
      <vt:lpstr>PowerPoint Presentation</vt:lpstr>
      <vt:lpstr>Use case diagram</vt:lpstr>
      <vt:lpstr>UML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Mancala</dc:title>
  <dc:creator>Ankit Shah</dc:creator>
  <cp:lastModifiedBy>Ankit Shah</cp:lastModifiedBy>
  <cp:revision>3</cp:revision>
  <dcterms:created xsi:type="dcterms:W3CDTF">2016-11-06T03:00:11Z</dcterms:created>
  <dcterms:modified xsi:type="dcterms:W3CDTF">2016-11-06T03:19:12Z</dcterms:modified>
</cp:coreProperties>
</file>