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Playfair Display"/>
      <p:regular r:id="rId16"/>
      <p:bold r:id="rId17"/>
      <p:italic r:id="rId18"/>
      <p:boldItalic r:id="rId19"/>
    </p:embeddedFont>
    <p:embeddedFont>
      <p:font typeface="Montserrat"/>
      <p:regular r:id="rId20"/>
      <p:bold r:id="rId21"/>
    </p:embeddedFont>
    <p:embeddedFont>
      <p:font typeface="Oswald"/>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11" Type="http://schemas.openxmlformats.org/officeDocument/2006/relationships/slide" Target="slides/slide7.xml"/><Relationship Id="rId22" Type="http://schemas.openxmlformats.org/officeDocument/2006/relationships/font" Target="fonts/Oswald-regular.fntdata"/><Relationship Id="rId10" Type="http://schemas.openxmlformats.org/officeDocument/2006/relationships/slide" Target="slides/slide6.xml"/><Relationship Id="rId21" Type="http://schemas.openxmlformats.org/officeDocument/2006/relationships/font" Target="fonts/Montserrat-bold.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Oswald-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PlayfairDisplay-bold.fntdata"/><Relationship Id="rId16" Type="http://schemas.openxmlformats.org/officeDocument/2006/relationships/font" Target="fonts/PlayfairDisplay-regular.fntdata"/><Relationship Id="rId5" Type="http://schemas.openxmlformats.org/officeDocument/2006/relationships/slide" Target="slides/slide1.xml"/><Relationship Id="rId19" Type="http://schemas.openxmlformats.org/officeDocument/2006/relationships/font" Target="fonts/PlayfairDisplay-boldItalic.fntdata"/><Relationship Id="rId6" Type="http://schemas.openxmlformats.org/officeDocument/2006/relationships/slide" Target="slides/slide2.xml"/><Relationship Id="rId18" Type="http://schemas.openxmlformats.org/officeDocument/2006/relationships/font" Target="fonts/PlayfairDisplay-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6" name="Shape 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4286250" y="0"/>
            <a:ext cx="72300" cy="51435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a:off x="4358475" y="0"/>
            <a:ext cx="3853200" cy="5143500"/>
          </a:xfrm>
          <a:prstGeom prst="rect">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44250" y="1403850"/>
            <a:ext cx="8455500" cy="2146800"/>
          </a:xfrm>
          <a:prstGeom prst="rect">
            <a:avLst/>
          </a:prstGeom>
          <a:solidFill>
            <a:srgbClr val="FFFFFF"/>
          </a:solidFill>
        </p:spPr>
        <p:txBody>
          <a:bodyPr anchorCtr="0" anchor="ctr" bIns="91425" lIns="91425" rIns="91425" tIns="91425"/>
          <a:lstStyle>
            <a:lvl1pPr lvl="0" algn="ctr">
              <a:spcBef>
                <a:spcPts val="0"/>
              </a:spcBef>
              <a:buSzPct val="100000"/>
              <a:buFont typeface="Playfair Display"/>
              <a:defRPr b="1" sz="6800">
                <a:latin typeface="Playfair Display"/>
                <a:ea typeface="Playfair Display"/>
                <a:cs typeface="Playfair Display"/>
                <a:sym typeface="Playfair Display"/>
              </a:defRPr>
            </a:lvl1pPr>
            <a:lvl2pPr lvl="1" algn="ctr">
              <a:spcBef>
                <a:spcPts val="0"/>
              </a:spcBef>
              <a:buSzPct val="100000"/>
              <a:buFont typeface="Playfair Display"/>
              <a:defRPr b="1" sz="6800">
                <a:latin typeface="Playfair Display"/>
                <a:ea typeface="Playfair Display"/>
                <a:cs typeface="Playfair Display"/>
                <a:sym typeface="Playfair Display"/>
              </a:defRPr>
            </a:lvl2pPr>
            <a:lvl3pPr lvl="2" algn="ctr">
              <a:spcBef>
                <a:spcPts val="0"/>
              </a:spcBef>
              <a:buSzPct val="100000"/>
              <a:buFont typeface="Playfair Display"/>
              <a:defRPr b="1" sz="6800">
                <a:latin typeface="Playfair Display"/>
                <a:ea typeface="Playfair Display"/>
                <a:cs typeface="Playfair Display"/>
                <a:sym typeface="Playfair Display"/>
              </a:defRPr>
            </a:lvl3pPr>
            <a:lvl4pPr lvl="3" algn="ctr">
              <a:spcBef>
                <a:spcPts val="0"/>
              </a:spcBef>
              <a:buSzPct val="100000"/>
              <a:buFont typeface="Playfair Display"/>
              <a:defRPr b="1" sz="6800">
                <a:latin typeface="Playfair Display"/>
                <a:ea typeface="Playfair Display"/>
                <a:cs typeface="Playfair Display"/>
                <a:sym typeface="Playfair Display"/>
              </a:defRPr>
            </a:lvl4pPr>
            <a:lvl5pPr lvl="4" algn="ctr">
              <a:spcBef>
                <a:spcPts val="0"/>
              </a:spcBef>
              <a:buSzPct val="100000"/>
              <a:buFont typeface="Playfair Display"/>
              <a:defRPr b="1" sz="6800">
                <a:latin typeface="Playfair Display"/>
                <a:ea typeface="Playfair Display"/>
                <a:cs typeface="Playfair Display"/>
                <a:sym typeface="Playfair Display"/>
              </a:defRPr>
            </a:lvl5pPr>
            <a:lvl6pPr lvl="5" algn="ctr">
              <a:spcBef>
                <a:spcPts val="0"/>
              </a:spcBef>
              <a:buSzPct val="100000"/>
              <a:buFont typeface="Playfair Display"/>
              <a:defRPr b="1" sz="6800">
                <a:latin typeface="Playfair Display"/>
                <a:ea typeface="Playfair Display"/>
                <a:cs typeface="Playfair Display"/>
                <a:sym typeface="Playfair Display"/>
              </a:defRPr>
            </a:lvl6pPr>
            <a:lvl7pPr lvl="6" algn="ctr">
              <a:spcBef>
                <a:spcPts val="0"/>
              </a:spcBef>
              <a:buSzPct val="100000"/>
              <a:buFont typeface="Playfair Display"/>
              <a:defRPr b="1" sz="6800">
                <a:latin typeface="Playfair Display"/>
                <a:ea typeface="Playfair Display"/>
                <a:cs typeface="Playfair Display"/>
                <a:sym typeface="Playfair Display"/>
              </a:defRPr>
            </a:lvl7pPr>
            <a:lvl8pPr lvl="7" algn="ctr">
              <a:spcBef>
                <a:spcPts val="0"/>
              </a:spcBef>
              <a:buSzPct val="100000"/>
              <a:buFont typeface="Playfair Display"/>
              <a:defRPr b="1" sz="6800">
                <a:latin typeface="Playfair Display"/>
                <a:ea typeface="Playfair Display"/>
                <a:cs typeface="Playfair Display"/>
                <a:sym typeface="Playfair Display"/>
              </a:defRPr>
            </a:lvl8pPr>
            <a:lvl9pPr lvl="8" algn="ctr">
              <a:spcBef>
                <a:spcPts val="0"/>
              </a:spcBef>
              <a:buSzPct val="100000"/>
              <a:buFont typeface="Playfair Display"/>
              <a:defRPr b="1" sz="6800">
                <a:latin typeface="Playfair Display"/>
                <a:ea typeface="Playfair Display"/>
                <a:cs typeface="Playfair Display"/>
                <a:sym typeface="Playfair Display"/>
              </a:defRPr>
            </a:lvl9pPr>
          </a:lstStyle>
          <a:p/>
        </p:txBody>
      </p:sp>
      <p:sp>
        <p:nvSpPr>
          <p:cNvPr id="13" name="Shape 13"/>
          <p:cNvSpPr txBox="1"/>
          <p:nvPr>
            <p:ph idx="1" type="subTitle"/>
          </p:nvPr>
        </p:nvSpPr>
        <p:spPr>
          <a:xfrm>
            <a:off x="344250" y="3550650"/>
            <a:ext cx="4910100" cy="577800"/>
          </a:xfrm>
          <a:prstGeom prst="rect">
            <a:avLst/>
          </a:prstGeom>
          <a:solidFill>
            <a:schemeClr val="dk2"/>
          </a:solidFill>
        </p:spPr>
        <p:txBody>
          <a:bodyPr anchorCtr="0" anchor="ctr" bIns="91425" lIns="91425" rIns="91425" tIns="91425"/>
          <a:lstStyle>
            <a:lvl1pPr lvl="0">
              <a:lnSpc>
                <a:spcPct val="100000"/>
              </a:lnSpc>
              <a:spcBef>
                <a:spcPts val="0"/>
              </a:spcBef>
              <a:spcAft>
                <a:spcPts val="0"/>
              </a:spcAft>
              <a:buClr>
                <a:schemeClr val="lt1"/>
              </a:buClr>
              <a:buSzPct val="1000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ct val="1000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ct val="1000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ct val="1000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ct val="1000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ct val="1000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ct val="1000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ct val="1000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ct val="100000"/>
              <a:buFont typeface="Montserrat"/>
              <a:buNone/>
              <a:defRPr b="1" sz="2400">
                <a:solidFill>
                  <a:schemeClr val="lt1"/>
                </a:solidFill>
                <a:latin typeface="Montserrat"/>
                <a:ea typeface="Montserrat"/>
                <a:cs typeface="Montserrat"/>
                <a:sym typeface="Montserrat"/>
              </a:defRPr>
            </a:lvl9pPr>
          </a:lstStyle>
          <a:p/>
        </p:txBody>
      </p:sp>
      <p:sp>
        <p:nvSpPr>
          <p:cNvPr id="14" name="Shape 14"/>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8" name="Shape 48"/>
        <p:cNvGrpSpPr/>
        <p:nvPr/>
      </p:nvGrpSpPr>
      <p:grpSpPr>
        <a:xfrm>
          <a:off x="0" y="0"/>
          <a:ext cx="0" cy="0"/>
          <a:chOff x="0" y="0"/>
          <a:chExt cx="0" cy="0"/>
        </a:xfrm>
      </p:grpSpPr>
      <p:sp>
        <p:nvSpPr>
          <p:cNvPr id="49" name="Shape 49"/>
          <p:cNvSpPr txBox="1"/>
          <p:nvPr>
            <p:ph type="title"/>
          </p:nvPr>
        </p:nvSpPr>
        <p:spPr>
          <a:xfrm>
            <a:off x="311700" y="999925"/>
            <a:ext cx="8520600" cy="2146200"/>
          </a:xfrm>
          <a:prstGeom prst="rect">
            <a:avLst/>
          </a:prstGeom>
        </p:spPr>
        <p:txBody>
          <a:bodyPr anchorCtr="0" anchor="b" bIns="91425" lIns="91425" rIns="91425" tIns="91425"/>
          <a:lstStyle>
            <a:lvl1pPr lvl="0" algn="ctr">
              <a:spcBef>
                <a:spcPts val="0"/>
              </a:spcBef>
              <a:buSzPct val="100000"/>
              <a:buFont typeface="Montserrat"/>
              <a:defRPr sz="14000">
                <a:latin typeface="Montserrat"/>
                <a:ea typeface="Montserrat"/>
                <a:cs typeface="Montserrat"/>
                <a:sym typeface="Montserrat"/>
              </a:defRPr>
            </a:lvl1pPr>
            <a:lvl2pPr lvl="1" algn="ctr">
              <a:spcBef>
                <a:spcPts val="0"/>
              </a:spcBef>
              <a:buSzPct val="100000"/>
              <a:buFont typeface="Montserrat"/>
              <a:defRPr sz="14000">
                <a:latin typeface="Montserrat"/>
                <a:ea typeface="Montserrat"/>
                <a:cs typeface="Montserrat"/>
                <a:sym typeface="Montserrat"/>
              </a:defRPr>
            </a:lvl2pPr>
            <a:lvl3pPr lvl="2" algn="ctr">
              <a:spcBef>
                <a:spcPts val="0"/>
              </a:spcBef>
              <a:buSzPct val="100000"/>
              <a:buFont typeface="Montserrat"/>
              <a:defRPr sz="14000">
                <a:latin typeface="Montserrat"/>
                <a:ea typeface="Montserrat"/>
                <a:cs typeface="Montserrat"/>
                <a:sym typeface="Montserrat"/>
              </a:defRPr>
            </a:lvl3pPr>
            <a:lvl4pPr lvl="3" algn="ctr">
              <a:spcBef>
                <a:spcPts val="0"/>
              </a:spcBef>
              <a:buSzPct val="100000"/>
              <a:buFont typeface="Montserrat"/>
              <a:defRPr sz="14000">
                <a:latin typeface="Montserrat"/>
                <a:ea typeface="Montserrat"/>
                <a:cs typeface="Montserrat"/>
                <a:sym typeface="Montserrat"/>
              </a:defRPr>
            </a:lvl4pPr>
            <a:lvl5pPr lvl="4" algn="ctr">
              <a:spcBef>
                <a:spcPts val="0"/>
              </a:spcBef>
              <a:buSzPct val="100000"/>
              <a:buFont typeface="Montserrat"/>
              <a:defRPr sz="14000">
                <a:latin typeface="Montserrat"/>
                <a:ea typeface="Montserrat"/>
                <a:cs typeface="Montserrat"/>
                <a:sym typeface="Montserrat"/>
              </a:defRPr>
            </a:lvl5pPr>
            <a:lvl6pPr lvl="5" algn="ctr">
              <a:spcBef>
                <a:spcPts val="0"/>
              </a:spcBef>
              <a:buSzPct val="100000"/>
              <a:buFont typeface="Montserrat"/>
              <a:defRPr sz="14000">
                <a:latin typeface="Montserrat"/>
                <a:ea typeface="Montserrat"/>
                <a:cs typeface="Montserrat"/>
                <a:sym typeface="Montserrat"/>
              </a:defRPr>
            </a:lvl6pPr>
            <a:lvl7pPr lvl="6" algn="ctr">
              <a:spcBef>
                <a:spcPts val="0"/>
              </a:spcBef>
              <a:buSzPct val="100000"/>
              <a:buFont typeface="Montserrat"/>
              <a:defRPr sz="14000">
                <a:latin typeface="Montserrat"/>
                <a:ea typeface="Montserrat"/>
                <a:cs typeface="Montserrat"/>
                <a:sym typeface="Montserrat"/>
              </a:defRPr>
            </a:lvl7pPr>
            <a:lvl8pPr lvl="7" algn="ctr">
              <a:spcBef>
                <a:spcPts val="0"/>
              </a:spcBef>
              <a:buSzPct val="100000"/>
              <a:buFont typeface="Montserrat"/>
              <a:defRPr sz="14000">
                <a:latin typeface="Montserrat"/>
                <a:ea typeface="Montserrat"/>
                <a:cs typeface="Montserrat"/>
                <a:sym typeface="Montserrat"/>
              </a:defRPr>
            </a:lvl8pPr>
            <a:lvl9pPr lvl="8" algn="ctr">
              <a:spcBef>
                <a:spcPts val="0"/>
              </a:spcBef>
              <a:buSzPct val="100000"/>
              <a:buFont typeface="Montserrat"/>
              <a:defRPr sz="14000">
                <a:latin typeface="Montserrat"/>
                <a:ea typeface="Montserrat"/>
                <a:cs typeface="Montserrat"/>
                <a:sym typeface="Montserrat"/>
              </a:defRPr>
            </a:lvl9pPr>
          </a:lstStyle>
          <a:p/>
        </p:txBody>
      </p:sp>
      <p:sp>
        <p:nvSpPr>
          <p:cNvPr id="50" name="Shape 50"/>
          <p:cNvSpPr txBox="1"/>
          <p:nvPr>
            <p:ph idx="1" type="body"/>
          </p:nvPr>
        </p:nvSpPr>
        <p:spPr>
          <a:xfrm>
            <a:off x="311700" y="32284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1" name="Shape 51"/>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2" name="Shape 52"/>
        <p:cNvGrpSpPr/>
        <p:nvPr/>
      </p:nvGrpSpPr>
      <p:grpSpPr>
        <a:xfrm>
          <a:off x="0" y="0"/>
          <a:ext cx="0" cy="0"/>
          <a:chOff x="0" y="0"/>
          <a:chExt cx="0" cy="0"/>
        </a:xfrm>
      </p:grpSpPr>
      <p:sp>
        <p:nvSpPr>
          <p:cNvPr id="53" name="Shape 53"/>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accent5"/>
        </a:solidFill>
      </p:bgPr>
    </p:bg>
    <p:spTree>
      <p:nvGrpSpPr>
        <p:cNvPr id="15" name="Shape 15"/>
        <p:cNvGrpSpPr/>
        <p:nvPr/>
      </p:nvGrpSpPr>
      <p:grpSpPr>
        <a:xfrm>
          <a:off x="0" y="0"/>
          <a:ext cx="0" cy="0"/>
          <a:chOff x="0" y="0"/>
          <a:chExt cx="0" cy="0"/>
        </a:xfrm>
      </p:grpSpPr>
      <p:sp>
        <p:nvSpPr>
          <p:cNvPr id="16" name="Shape 16"/>
          <p:cNvSpPr/>
          <p:nvPr/>
        </p:nvSpPr>
        <p:spPr>
          <a:xfrm rot="5400000">
            <a:off x="4550700" y="-498600"/>
            <a:ext cx="42600" cy="84558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17" name="Shape 17"/>
          <p:cNvSpPr txBox="1"/>
          <p:nvPr>
            <p:ph type="title"/>
          </p:nvPr>
        </p:nvSpPr>
        <p:spPr>
          <a:xfrm>
            <a:off x="344250" y="1403850"/>
            <a:ext cx="8455500" cy="2146800"/>
          </a:xfrm>
          <a:prstGeom prst="rect">
            <a:avLst/>
          </a:prstGeom>
          <a:solidFill>
            <a:srgbClr val="FFFFFF"/>
          </a:solidFill>
        </p:spPr>
        <p:txBody>
          <a:bodyPr anchorCtr="0" anchor="ctr" bIns="91425" lIns="91425" rIns="91425" tIns="91425"/>
          <a:lstStyle>
            <a:lvl1pPr lvl="0" algn="ctr">
              <a:spcBef>
                <a:spcPts val="0"/>
              </a:spcBef>
              <a:buSzPct val="100000"/>
              <a:buFont typeface="Playfair Display"/>
              <a:defRPr b="1" sz="4800">
                <a:latin typeface="Playfair Display"/>
                <a:ea typeface="Playfair Display"/>
                <a:cs typeface="Playfair Display"/>
                <a:sym typeface="Playfair Display"/>
              </a:defRPr>
            </a:lvl1pPr>
            <a:lvl2pPr lvl="1" algn="ctr">
              <a:spcBef>
                <a:spcPts val="0"/>
              </a:spcBef>
              <a:buSzPct val="100000"/>
              <a:buFont typeface="Playfair Display"/>
              <a:defRPr b="1" sz="4800">
                <a:latin typeface="Playfair Display"/>
                <a:ea typeface="Playfair Display"/>
                <a:cs typeface="Playfair Display"/>
                <a:sym typeface="Playfair Display"/>
              </a:defRPr>
            </a:lvl2pPr>
            <a:lvl3pPr lvl="2" algn="ctr">
              <a:spcBef>
                <a:spcPts val="0"/>
              </a:spcBef>
              <a:buSzPct val="100000"/>
              <a:buFont typeface="Playfair Display"/>
              <a:defRPr b="1" sz="4800">
                <a:latin typeface="Playfair Display"/>
                <a:ea typeface="Playfair Display"/>
                <a:cs typeface="Playfair Display"/>
                <a:sym typeface="Playfair Display"/>
              </a:defRPr>
            </a:lvl3pPr>
            <a:lvl4pPr lvl="3" algn="ctr">
              <a:spcBef>
                <a:spcPts val="0"/>
              </a:spcBef>
              <a:buSzPct val="100000"/>
              <a:buFont typeface="Playfair Display"/>
              <a:defRPr b="1" sz="4800">
                <a:latin typeface="Playfair Display"/>
                <a:ea typeface="Playfair Display"/>
                <a:cs typeface="Playfair Display"/>
                <a:sym typeface="Playfair Display"/>
              </a:defRPr>
            </a:lvl4pPr>
            <a:lvl5pPr lvl="4" algn="ctr">
              <a:spcBef>
                <a:spcPts val="0"/>
              </a:spcBef>
              <a:buSzPct val="100000"/>
              <a:buFont typeface="Playfair Display"/>
              <a:defRPr b="1" sz="4800">
                <a:latin typeface="Playfair Display"/>
                <a:ea typeface="Playfair Display"/>
                <a:cs typeface="Playfair Display"/>
                <a:sym typeface="Playfair Display"/>
              </a:defRPr>
            </a:lvl5pPr>
            <a:lvl6pPr lvl="5" algn="ctr">
              <a:spcBef>
                <a:spcPts val="0"/>
              </a:spcBef>
              <a:buSzPct val="100000"/>
              <a:buFont typeface="Playfair Display"/>
              <a:defRPr b="1" sz="4800">
                <a:latin typeface="Playfair Display"/>
                <a:ea typeface="Playfair Display"/>
                <a:cs typeface="Playfair Display"/>
                <a:sym typeface="Playfair Display"/>
              </a:defRPr>
            </a:lvl6pPr>
            <a:lvl7pPr lvl="6" algn="ctr">
              <a:spcBef>
                <a:spcPts val="0"/>
              </a:spcBef>
              <a:buSzPct val="100000"/>
              <a:buFont typeface="Playfair Display"/>
              <a:defRPr b="1" sz="4800">
                <a:latin typeface="Playfair Display"/>
                <a:ea typeface="Playfair Display"/>
                <a:cs typeface="Playfair Display"/>
                <a:sym typeface="Playfair Display"/>
              </a:defRPr>
            </a:lvl7pPr>
            <a:lvl8pPr lvl="7" algn="ctr">
              <a:spcBef>
                <a:spcPts val="0"/>
              </a:spcBef>
              <a:buSzPct val="100000"/>
              <a:buFont typeface="Playfair Display"/>
              <a:defRPr b="1" sz="4800">
                <a:latin typeface="Playfair Display"/>
                <a:ea typeface="Playfair Display"/>
                <a:cs typeface="Playfair Display"/>
                <a:sym typeface="Playfair Display"/>
              </a:defRPr>
            </a:lvl8pPr>
            <a:lvl9pPr lvl="8" algn="ctr">
              <a:spcBef>
                <a:spcPts val="0"/>
              </a:spcBef>
              <a:buSzPct val="100000"/>
              <a:buFont typeface="Playfair Display"/>
              <a:defRPr b="1" sz="4800">
                <a:latin typeface="Playfair Display"/>
                <a:ea typeface="Playfair Display"/>
                <a:cs typeface="Playfair Display"/>
                <a:sym typeface="Playfair Display"/>
              </a:defRPr>
            </a:lvl9pPr>
          </a:lstStyle>
          <a:p/>
        </p:txBody>
      </p:sp>
      <p:sp>
        <p:nvSpPr>
          <p:cNvPr id="18" name="Shape 18"/>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9" name="Shape 19"/>
        <p:cNvGrpSpPr/>
        <p:nvPr/>
      </p:nvGrpSpPr>
      <p:grpSpPr>
        <a:xfrm>
          <a:off x="0" y="0"/>
          <a:ext cx="0" cy="0"/>
          <a:chOff x="0" y="0"/>
          <a:chExt cx="0" cy="0"/>
        </a:xfrm>
      </p:grpSpPr>
      <p:sp>
        <p:nvSpPr>
          <p:cNvPr id="20" name="Shape 20"/>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1" name="Shape 21"/>
          <p:cNvSpPr txBox="1"/>
          <p:nvPr>
            <p:ph idx="1" type="body"/>
          </p:nvPr>
        </p:nvSpPr>
        <p:spPr>
          <a:xfrm>
            <a:off x="311700" y="1234075"/>
            <a:ext cx="8520600" cy="3334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3" name="Shape 23"/>
        <p:cNvGrpSpPr/>
        <p:nvPr/>
      </p:nvGrpSpPr>
      <p:grpSpPr>
        <a:xfrm>
          <a:off x="0" y="0"/>
          <a:ext cx="0" cy="0"/>
          <a:chOff x="0" y="0"/>
          <a:chExt cx="0" cy="0"/>
        </a:xfrm>
      </p:grpSpPr>
      <p:sp>
        <p:nvSpPr>
          <p:cNvPr id="24" name="Shape 24"/>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311700" y="1234050"/>
            <a:ext cx="3999900" cy="33348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6" name="Shape 26"/>
          <p:cNvSpPr txBox="1"/>
          <p:nvPr>
            <p:ph idx="2" type="body"/>
          </p:nvPr>
        </p:nvSpPr>
        <p:spPr>
          <a:xfrm>
            <a:off x="4832400" y="1234050"/>
            <a:ext cx="3999900" cy="33348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3" name="Shape 33"/>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3"/>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1pPr>
            <a:lvl2pPr lvl="1">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2pPr>
            <a:lvl3pPr lvl="2">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3pPr>
            <a:lvl4pPr lvl="3">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4pPr>
            <a:lvl5pPr lvl="4">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5pPr>
            <a:lvl6pPr lvl="5">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6pPr>
            <a:lvl7pPr lvl="6">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7pPr>
            <a:lvl8pPr lvl="7">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8pPr>
            <a:lvl9pPr lvl="8">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9pPr>
          </a:lstStyle>
          <a:p/>
        </p:txBody>
      </p:sp>
      <p:sp>
        <p:nvSpPr>
          <p:cNvPr id="37" name="Shape 37"/>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8" name="Shape 38"/>
        <p:cNvGrpSpPr/>
        <p:nvPr/>
      </p:nvGrpSpPr>
      <p:grpSpPr>
        <a:xfrm>
          <a:off x="0" y="0"/>
          <a:ext cx="0" cy="0"/>
          <a:chOff x="0" y="0"/>
          <a:chExt cx="0" cy="0"/>
        </a:xfrm>
      </p:grpSpPr>
      <p:sp>
        <p:nvSpPr>
          <p:cNvPr id="39" name="Shape 39"/>
          <p:cNvSpPr/>
          <p:nvPr/>
        </p:nvSpPr>
        <p:spPr>
          <a:xfrm>
            <a:off x="4572000" y="-7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dk2"/>
            </a:solidFill>
            <a:prstDash val="solid"/>
            <a:round/>
            <a:headEnd len="med" w="med" type="none"/>
            <a:tailEnd len="med" w="med" type="none"/>
          </a:ln>
        </p:spPr>
      </p:cxnSp>
      <p:sp>
        <p:nvSpPr>
          <p:cNvPr id="41" name="Shape 41"/>
          <p:cNvSpPr txBox="1"/>
          <p:nvPr>
            <p:ph type="title"/>
          </p:nvPr>
        </p:nvSpPr>
        <p:spPr>
          <a:xfrm>
            <a:off x="265500" y="1081675"/>
            <a:ext cx="4045200" cy="17862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2" name="Shape 42"/>
          <p:cNvSpPr txBox="1"/>
          <p:nvPr>
            <p:ph idx="1" type="subTitle"/>
          </p:nvPr>
        </p:nvSpPr>
        <p:spPr>
          <a:xfrm>
            <a:off x="265500" y="2921400"/>
            <a:ext cx="4045200" cy="13455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3" name="Shape 43"/>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4" name="Shape 44"/>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5" name="Shape 45"/>
        <p:cNvGrpSpPr/>
        <p:nvPr/>
      </p:nvGrpSpPr>
      <p:grpSpPr>
        <a:xfrm>
          <a:off x="0" y="0"/>
          <a:ext cx="0" cy="0"/>
          <a:chOff x="0" y="0"/>
          <a:chExt cx="0" cy="0"/>
        </a:xfrm>
      </p:grpSpPr>
      <p:sp>
        <p:nvSpPr>
          <p:cNvPr id="46" name="Shape 46"/>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7" name="Shape 47"/>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2"/>
              </a:buClr>
              <a:buSzPct val="100000"/>
              <a:buFont typeface="Oswald"/>
              <a:buNone/>
              <a:defRPr sz="3000">
                <a:solidFill>
                  <a:schemeClr val="dk2"/>
                </a:solidFill>
                <a:latin typeface="Oswald"/>
                <a:ea typeface="Oswald"/>
                <a:cs typeface="Oswald"/>
                <a:sym typeface="Oswald"/>
              </a:defRPr>
            </a:lvl1pPr>
            <a:lvl2pPr lvl="1">
              <a:spcBef>
                <a:spcPts val="0"/>
              </a:spcBef>
              <a:buClr>
                <a:schemeClr val="dk2"/>
              </a:buClr>
              <a:buSzPct val="100000"/>
              <a:buFont typeface="Oswald"/>
              <a:buNone/>
              <a:defRPr sz="3000">
                <a:solidFill>
                  <a:schemeClr val="dk2"/>
                </a:solidFill>
                <a:latin typeface="Oswald"/>
                <a:ea typeface="Oswald"/>
                <a:cs typeface="Oswald"/>
                <a:sym typeface="Oswald"/>
              </a:defRPr>
            </a:lvl2pPr>
            <a:lvl3pPr lvl="2">
              <a:spcBef>
                <a:spcPts val="0"/>
              </a:spcBef>
              <a:buClr>
                <a:schemeClr val="dk2"/>
              </a:buClr>
              <a:buSzPct val="100000"/>
              <a:buFont typeface="Oswald"/>
              <a:buNone/>
              <a:defRPr sz="3000">
                <a:solidFill>
                  <a:schemeClr val="dk2"/>
                </a:solidFill>
                <a:latin typeface="Oswald"/>
                <a:ea typeface="Oswald"/>
                <a:cs typeface="Oswald"/>
                <a:sym typeface="Oswald"/>
              </a:defRPr>
            </a:lvl3pPr>
            <a:lvl4pPr lvl="3">
              <a:spcBef>
                <a:spcPts val="0"/>
              </a:spcBef>
              <a:buClr>
                <a:schemeClr val="dk2"/>
              </a:buClr>
              <a:buSzPct val="100000"/>
              <a:buFont typeface="Oswald"/>
              <a:buNone/>
              <a:defRPr sz="3000">
                <a:solidFill>
                  <a:schemeClr val="dk2"/>
                </a:solidFill>
                <a:latin typeface="Oswald"/>
                <a:ea typeface="Oswald"/>
                <a:cs typeface="Oswald"/>
                <a:sym typeface="Oswald"/>
              </a:defRPr>
            </a:lvl4pPr>
            <a:lvl5pPr lvl="4">
              <a:spcBef>
                <a:spcPts val="0"/>
              </a:spcBef>
              <a:buClr>
                <a:schemeClr val="dk2"/>
              </a:buClr>
              <a:buSzPct val="100000"/>
              <a:buFont typeface="Oswald"/>
              <a:buNone/>
              <a:defRPr sz="3000">
                <a:solidFill>
                  <a:schemeClr val="dk2"/>
                </a:solidFill>
                <a:latin typeface="Oswald"/>
                <a:ea typeface="Oswald"/>
                <a:cs typeface="Oswald"/>
                <a:sym typeface="Oswald"/>
              </a:defRPr>
            </a:lvl5pPr>
            <a:lvl6pPr lvl="5">
              <a:spcBef>
                <a:spcPts val="0"/>
              </a:spcBef>
              <a:buClr>
                <a:schemeClr val="dk2"/>
              </a:buClr>
              <a:buSzPct val="100000"/>
              <a:buFont typeface="Oswald"/>
              <a:buNone/>
              <a:defRPr sz="3000">
                <a:solidFill>
                  <a:schemeClr val="dk2"/>
                </a:solidFill>
                <a:latin typeface="Oswald"/>
                <a:ea typeface="Oswald"/>
                <a:cs typeface="Oswald"/>
                <a:sym typeface="Oswald"/>
              </a:defRPr>
            </a:lvl6pPr>
            <a:lvl7pPr lvl="6">
              <a:spcBef>
                <a:spcPts val="0"/>
              </a:spcBef>
              <a:buClr>
                <a:schemeClr val="dk2"/>
              </a:buClr>
              <a:buSzPct val="100000"/>
              <a:buFont typeface="Oswald"/>
              <a:buNone/>
              <a:defRPr sz="3000">
                <a:solidFill>
                  <a:schemeClr val="dk2"/>
                </a:solidFill>
                <a:latin typeface="Oswald"/>
                <a:ea typeface="Oswald"/>
                <a:cs typeface="Oswald"/>
                <a:sym typeface="Oswald"/>
              </a:defRPr>
            </a:lvl7pPr>
            <a:lvl8pPr lvl="7">
              <a:spcBef>
                <a:spcPts val="0"/>
              </a:spcBef>
              <a:buClr>
                <a:schemeClr val="dk2"/>
              </a:buClr>
              <a:buSzPct val="100000"/>
              <a:buFont typeface="Oswald"/>
              <a:buNone/>
              <a:defRPr sz="3000">
                <a:solidFill>
                  <a:schemeClr val="dk2"/>
                </a:solidFill>
                <a:latin typeface="Oswald"/>
                <a:ea typeface="Oswald"/>
                <a:cs typeface="Oswald"/>
                <a:sym typeface="Oswald"/>
              </a:defRPr>
            </a:lvl8pPr>
            <a:lvl9pPr lvl="8">
              <a:spcBef>
                <a:spcPts val="0"/>
              </a:spcBef>
              <a:buClr>
                <a:schemeClr val="dk2"/>
              </a:buClr>
              <a:buSzPct val="100000"/>
              <a:buFont typeface="Oswald"/>
              <a:buNone/>
              <a:defRPr sz="3000">
                <a:solidFill>
                  <a:schemeClr val="dk2"/>
                </a:solidFill>
                <a:latin typeface="Oswald"/>
                <a:ea typeface="Oswald"/>
                <a:cs typeface="Oswald"/>
                <a:sym typeface="Oswald"/>
              </a:defRPr>
            </a:lvl9pPr>
          </a:lstStyle>
          <a:p/>
        </p:txBody>
      </p:sp>
      <p:sp>
        <p:nvSpPr>
          <p:cNvPr id="7" name="Shape 7"/>
          <p:cNvSpPr txBox="1"/>
          <p:nvPr>
            <p:ph idx="1" type="body"/>
          </p:nvPr>
        </p:nvSpPr>
        <p:spPr>
          <a:xfrm>
            <a:off x="311700" y="1234075"/>
            <a:ext cx="8520600" cy="33348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Playfair Display"/>
              <a:defRPr sz="1800">
                <a:solidFill>
                  <a:schemeClr val="dk2"/>
                </a:solidFill>
                <a:latin typeface="Playfair Display"/>
                <a:ea typeface="Playfair Display"/>
                <a:cs typeface="Playfair Display"/>
                <a:sym typeface="Playfair Display"/>
              </a:defRPr>
            </a:lvl1pPr>
            <a:lvl2pPr lvl="1">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2pPr>
            <a:lvl3pPr lvl="2">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3pPr>
            <a:lvl4pPr lvl="3">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4pPr>
            <a:lvl5pPr lvl="4">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5pPr>
            <a:lvl6pPr lvl="5">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6pPr>
            <a:lvl7pPr lvl="6">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7pPr>
            <a:lvl8pPr lvl="7">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8pPr>
            <a:lvl9pPr lvl="8">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9pPr>
          </a:lstStyle>
          <a:p/>
        </p:txBody>
      </p:sp>
      <p:sp>
        <p:nvSpPr>
          <p:cNvPr id="8" name="Shape 8"/>
          <p:cNvSpPr txBox="1"/>
          <p:nvPr>
            <p:ph idx="12" type="sldNum"/>
          </p:nvPr>
        </p:nvSpPr>
        <p:spPr>
          <a:xfrm>
            <a:off x="8497999" y="4688758"/>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latin typeface="Playfair Display"/>
                <a:ea typeface="Playfair Display"/>
                <a:cs typeface="Playfair Display"/>
                <a:sym typeface="Playfair Display"/>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x="0" y="0"/>
          <a:ext cx="0" cy="0"/>
          <a:chOff x="0" y="0"/>
          <a:chExt cx="0" cy="0"/>
        </a:xfrm>
      </p:grpSpPr>
      <p:sp>
        <p:nvSpPr>
          <p:cNvPr id="58" name="Shape 58"/>
          <p:cNvSpPr txBox="1"/>
          <p:nvPr>
            <p:ph type="ctrTitle"/>
          </p:nvPr>
        </p:nvSpPr>
        <p:spPr>
          <a:xfrm>
            <a:off x="344250" y="1403850"/>
            <a:ext cx="8455500" cy="2146800"/>
          </a:xfrm>
          <a:prstGeom prst="rect">
            <a:avLst/>
          </a:prstGeom>
        </p:spPr>
        <p:txBody>
          <a:bodyPr anchorCtr="0" anchor="ctr" bIns="91425" lIns="91425" rIns="91425" tIns="91425">
            <a:noAutofit/>
          </a:bodyPr>
          <a:lstStyle/>
          <a:p>
            <a:pPr lvl="0">
              <a:spcBef>
                <a:spcPts val="0"/>
              </a:spcBef>
              <a:buNone/>
            </a:pPr>
            <a:r>
              <a:rPr lang="en"/>
              <a:t>Mancala</a:t>
            </a:r>
          </a:p>
        </p:txBody>
      </p:sp>
      <p:sp>
        <p:nvSpPr>
          <p:cNvPr id="59" name="Shape 59"/>
          <p:cNvSpPr txBox="1"/>
          <p:nvPr>
            <p:ph idx="1" type="subTitle"/>
          </p:nvPr>
        </p:nvSpPr>
        <p:spPr>
          <a:xfrm>
            <a:off x="344250" y="3250800"/>
            <a:ext cx="4910100" cy="877500"/>
          </a:xfrm>
          <a:prstGeom prst="rect">
            <a:avLst/>
          </a:prstGeom>
        </p:spPr>
        <p:txBody>
          <a:bodyPr anchorCtr="0" anchor="ctr" bIns="91425" lIns="91425" rIns="91425" tIns="91425">
            <a:noAutofit/>
          </a:bodyPr>
          <a:lstStyle/>
          <a:p>
            <a:pPr lvl="0">
              <a:spcBef>
                <a:spcPts val="0"/>
              </a:spcBef>
              <a:buNone/>
            </a:pPr>
            <a:r>
              <a:rPr lang="en" sz="1800"/>
              <a:t>Presented by: Chase Marsh, Michael Kasper, Aaron Stahley, and Payal Pandit</a:t>
            </a:r>
          </a:p>
          <a:p>
            <a:pPr lvl="0" rtl="0">
              <a:spcBef>
                <a:spcPts val="0"/>
              </a:spcBef>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Additional features if we have time</a:t>
            </a:r>
          </a:p>
          <a:p>
            <a:pPr lvl="0">
              <a:spcBef>
                <a:spcPts val="0"/>
              </a:spcBef>
              <a:buNone/>
            </a:pPr>
            <a:r>
              <a:t/>
            </a:r>
            <a:endParaRPr/>
          </a:p>
        </p:txBody>
      </p:sp>
      <p:sp>
        <p:nvSpPr>
          <p:cNvPr id="113" name="Shape 113"/>
          <p:cNvSpPr txBox="1"/>
          <p:nvPr>
            <p:ph idx="1" type="body"/>
          </p:nvPr>
        </p:nvSpPr>
        <p:spPr>
          <a:xfrm>
            <a:off x="311700" y="1234075"/>
            <a:ext cx="8520600" cy="3334800"/>
          </a:xfrm>
          <a:prstGeom prst="rect">
            <a:avLst/>
          </a:prstGeom>
        </p:spPr>
        <p:txBody>
          <a:bodyPr anchorCtr="0" anchor="t" bIns="91425" lIns="91425" rIns="91425" tIns="91425">
            <a:noAutofit/>
          </a:bodyPr>
          <a:lstStyle/>
          <a:p>
            <a:pPr indent="-419100" lvl="0" marL="457200" rtl="0">
              <a:spcBef>
                <a:spcPts val="0"/>
              </a:spcBef>
              <a:buSzPct val="100000"/>
            </a:pPr>
            <a:r>
              <a:rPr lang="en" sz="3000"/>
              <a:t>Animation</a:t>
            </a:r>
          </a:p>
          <a:p>
            <a:pPr indent="-381000" lvl="1" marL="914400">
              <a:spcBef>
                <a:spcPts val="0"/>
              </a:spcBef>
              <a:buSzPct val="100000"/>
            </a:pPr>
            <a:r>
              <a:rPr lang="en" sz="2400"/>
              <a:t>Stones animate as the move from one pit to another</a:t>
            </a:r>
            <a:br>
              <a:rPr lang="en" sz="2400"/>
            </a:br>
          </a:p>
          <a:p>
            <a:pPr indent="-419100" lvl="0" marL="457200" rtl="0">
              <a:spcBef>
                <a:spcPts val="0"/>
              </a:spcBef>
              <a:buSzPct val="100000"/>
            </a:pPr>
            <a:r>
              <a:rPr lang="en" sz="3000"/>
              <a:t>Different board layouts</a:t>
            </a:r>
          </a:p>
          <a:p>
            <a:pPr indent="-381000" lvl="1" marL="914400">
              <a:spcBef>
                <a:spcPts val="0"/>
              </a:spcBef>
              <a:buSzPct val="100000"/>
            </a:pPr>
            <a:r>
              <a:rPr lang="en" sz="2400"/>
              <a:t>User can select different looking boards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Any Questions?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Requirements &amp; Features</a:t>
            </a:r>
          </a:p>
        </p:txBody>
      </p:sp>
      <p:sp>
        <p:nvSpPr>
          <p:cNvPr id="65" name="Shape 65"/>
          <p:cNvSpPr txBox="1"/>
          <p:nvPr>
            <p:ph idx="1" type="body"/>
          </p:nvPr>
        </p:nvSpPr>
        <p:spPr>
          <a:xfrm>
            <a:off x="311700" y="1234075"/>
            <a:ext cx="8520600" cy="3334800"/>
          </a:xfrm>
          <a:prstGeom prst="rect">
            <a:avLst/>
          </a:prstGeom>
        </p:spPr>
        <p:txBody>
          <a:bodyPr anchorCtr="0" anchor="t" bIns="91425" lIns="91425" rIns="91425" tIns="91425">
            <a:noAutofit/>
          </a:bodyPr>
          <a:lstStyle/>
          <a:p>
            <a:pPr indent="-228600" lvl="0" marL="457200" rtl="0">
              <a:spcBef>
                <a:spcPts val="0"/>
              </a:spcBef>
            </a:pPr>
            <a:r>
              <a:rPr lang="en"/>
              <a:t>Two players</a:t>
            </a:r>
          </a:p>
          <a:p>
            <a:pPr indent="-228600" lvl="0" marL="457200" rtl="0">
              <a:spcBef>
                <a:spcPts val="0"/>
              </a:spcBef>
            </a:pPr>
            <a:r>
              <a:rPr lang="en"/>
              <a:t>A board with a series of holes arranged in 2 rows (6 pits in each row)</a:t>
            </a:r>
          </a:p>
          <a:p>
            <a:pPr indent="-228600" lvl="0" marL="457200" rtl="0">
              <a:spcBef>
                <a:spcPts val="0"/>
              </a:spcBef>
            </a:pPr>
            <a:r>
              <a:rPr lang="en"/>
              <a:t>Two scores (pit for scoring, one at each end of the board)</a:t>
            </a:r>
          </a:p>
          <a:p>
            <a:pPr indent="-228600" lvl="0" marL="457200" rtl="0">
              <a:spcBef>
                <a:spcPts val="0"/>
              </a:spcBef>
            </a:pPr>
            <a:r>
              <a:rPr lang="en"/>
              <a:t>Playing pieces (stones in our case)</a:t>
            </a:r>
          </a:p>
          <a:p>
            <a:pPr indent="-228600" lvl="0" marL="457200">
              <a:spcBef>
                <a:spcPts val="0"/>
              </a:spcBef>
            </a:pPr>
            <a:r>
              <a:rPr lang="en"/>
              <a:t>With a two-rank board, players usually are considered to control their respective sides of the board, although moves often are made into the opponent's side.</a:t>
            </a:r>
          </a:p>
        </p:txBody>
      </p:sp>
      <p:pic>
        <p:nvPicPr>
          <p:cNvPr descr="Open ..." id="66" name="Shape 66"/>
          <p:cNvPicPr preferRelativeResize="0"/>
          <p:nvPr/>
        </p:nvPicPr>
        <p:blipFill>
          <a:blip r:embed="rId3">
            <a:alphaModFix/>
          </a:blip>
          <a:stretch>
            <a:fillRect/>
          </a:stretch>
        </p:blipFill>
        <p:spPr>
          <a:xfrm>
            <a:off x="3350425" y="3499599"/>
            <a:ext cx="4336050" cy="14438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Rules of the Game</a:t>
            </a:r>
          </a:p>
        </p:txBody>
      </p:sp>
      <p:sp>
        <p:nvSpPr>
          <p:cNvPr id="72" name="Shape 72"/>
          <p:cNvSpPr txBox="1"/>
          <p:nvPr>
            <p:ph idx="1" type="body"/>
          </p:nvPr>
        </p:nvSpPr>
        <p:spPr>
          <a:xfrm>
            <a:off x="311700" y="1234075"/>
            <a:ext cx="8520600" cy="3334800"/>
          </a:xfrm>
          <a:prstGeom prst="rect">
            <a:avLst/>
          </a:prstGeom>
        </p:spPr>
        <p:txBody>
          <a:bodyPr anchorCtr="0" anchor="t" bIns="91425" lIns="91425" rIns="91425" tIns="91425">
            <a:noAutofit/>
          </a:bodyPr>
          <a:lstStyle/>
          <a:p>
            <a:pPr indent="-317500" lvl="0" marL="457200" rtl="0">
              <a:spcBef>
                <a:spcPts val="0"/>
              </a:spcBef>
              <a:buClr>
                <a:srgbClr val="000000"/>
              </a:buClr>
              <a:buSzPct val="100000"/>
            </a:pPr>
            <a:r>
              <a:rPr lang="en" sz="1400">
                <a:solidFill>
                  <a:srgbClr val="000000"/>
                </a:solidFill>
                <a:latin typeface="Times New Roman"/>
                <a:ea typeface="Times New Roman"/>
                <a:cs typeface="Times New Roman"/>
                <a:sym typeface="Times New Roman"/>
              </a:rPr>
              <a:t>Four stones are placed in each of the 12 pits (excluding the scoring pits).</a:t>
            </a:r>
          </a:p>
          <a:p>
            <a:pPr indent="-317500" lvl="0" marL="457200" rtl="0">
              <a:spcBef>
                <a:spcPts val="0"/>
              </a:spcBef>
              <a:buClr>
                <a:srgbClr val="000000"/>
              </a:buClr>
              <a:buSzPct val="100000"/>
              <a:buFont typeface="Times New Roman"/>
            </a:pPr>
            <a:r>
              <a:rPr lang="en" sz="1400">
                <a:solidFill>
                  <a:srgbClr val="000000"/>
                </a:solidFill>
                <a:latin typeface="Times New Roman"/>
                <a:ea typeface="Times New Roman"/>
                <a:cs typeface="Times New Roman"/>
                <a:sym typeface="Times New Roman"/>
              </a:rPr>
              <a:t>One player starts the game by picking up all of the stones in any one of his/her own pits. Moving counter-clockwise, the player places one in each pit starting with the next pit until the stones run out. </a:t>
            </a:r>
          </a:p>
          <a:p>
            <a:pPr indent="-317500" lvl="0" marL="457200" rtl="0">
              <a:spcBef>
                <a:spcPts val="0"/>
              </a:spcBef>
              <a:spcAft>
                <a:spcPts val="600"/>
              </a:spcAft>
              <a:buClr>
                <a:srgbClr val="000000"/>
              </a:buClr>
              <a:buSzPct val="100000"/>
              <a:buFont typeface="Times New Roman"/>
            </a:pPr>
            <a:r>
              <a:rPr lang="en" sz="1400">
                <a:solidFill>
                  <a:srgbClr val="000000"/>
                </a:solidFill>
                <a:latin typeface="Times New Roman"/>
                <a:ea typeface="Times New Roman"/>
                <a:cs typeface="Times New Roman"/>
                <a:sym typeface="Times New Roman"/>
              </a:rPr>
              <a:t>If you run into your own Mancala (scoring pit), place one stone in it. If there are more stones to go past your own Mancala, continue placing them into the opponent's pits. However, skip your opponent's Mancala.</a:t>
            </a:r>
          </a:p>
          <a:p>
            <a:pPr indent="-317500" lvl="0" marL="457200" rtl="0">
              <a:spcBef>
                <a:spcPts val="0"/>
              </a:spcBef>
              <a:buClr>
                <a:srgbClr val="000000"/>
              </a:buClr>
              <a:buSzPct val="100000"/>
              <a:buFont typeface="Times New Roman"/>
            </a:pPr>
            <a:r>
              <a:rPr lang="en" sz="1400">
                <a:solidFill>
                  <a:srgbClr val="000000"/>
                </a:solidFill>
                <a:latin typeface="Times New Roman"/>
                <a:ea typeface="Times New Roman"/>
                <a:cs typeface="Times New Roman"/>
                <a:sym typeface="Times New Roman"/>
              </a:rPr>
              <a:t>If the last stone you drop is your own Mancala, you get to take another turn.</a:t>
            </a:r>
          </a:p>
          <a:p>
            <a:pPr indent="-317500" lvl="0" marL="457200" rtl="0">
              <a:spcBef>
                <a:spcPts val="0"/>
              </a:spcBef>
              <a:buClr>
                <a:srgbClr val="000000"/>
              </a:buClr>
              <a:buSzPct val="100000"/>
              <a:buFont typeface="Times New Roman"/>
            </a:pPr>
            <a:r>
              <a:rPr lang="en" sz="1400">
                <a:solidFill>
                  <a:srgbClr val="000000"/>
                </a:solidFill>
                <a:latin typeface="Times New Roman"/>
                <a:ea typeface="Times New Roman"/>
                <a:cs typeface="Times New Roman"/>
                <a:sym typeface="Times New Roman"/>
              </a:rPr>
              <a:t>If the last stone you drop is in an empty pit on your side and your opponent's opposite pit has stones, you get to move that stone and all of your opponent’s stones that are in the opposite pit into your scoring pit.</a:t>
            </a:r>
          </a:p>
          <a:p>
            <a:pPr indent="-317500" lvl="0" marL="457200" rtl="0">
              <a:spcBef>
                <a:spcPts val="0"/>
              </a:spcBef>
              <a:buClr>
                <a:srgbClr val="000000"/>
              </a:buClr>
              <a:buSzPct val="100000"/>
              <a:buFont typeface="Times New Roman"/>
            </a:pPr>
            <a:r>
              <a:rPr lang="en" sz="1400">
                <a:solidFill>
                  <a:srgbClr val="000000"/>
                </a:solidFill>
                <a:latin typeface="Times New Roman"/>
                <a:ea typeface="Times New Roman"/>
                <a:cs typeface="Times New Roman"/>
                <a:sym typeface="Times New Roman"/>
              </a:rPr>
              <a:t>The game ends when all six pits on one side of the Mancala board are empty.</a:t>
            </a:r>
          </a:p>
          <a:p>
            <a:pPr indent="-317500" lvl="0" marL="457200" rtl="0">
              <a:spcBef>
                <a:spcPts val="0"/>
              </a:spcBef>
              <a:buClr>
                <a:srgbClr val="000000"/>
              </a:buClr>
              <a:buSzPct val="100000"/>
              <a:buFont typeface="Times New Roman"/>
            </a:pPr>
            <a:r>
              <a:rPr lang="en" sz="1400">
                <a:solidFill>
                  <a:srgbClr val="000000"/>
                </a:solidFill>
                <a:latin typeface="Times New Roman"/>
                <a:ea typeface="Times New Roman"/>
                <a:cs typeface="Times New Roman"/>
                <a:sym typeface="Times New Roman"/>
              </a:rPr>
              <a:t>The player who still has stones on his side of the board when the game ends captures all of those pieces and places them in their Mancala. </a:t>
            </a:r>
          </a:p>
          <a:p>
            <a:pPr indent="-317500" lvl="0" marL="457200" rtl="0">
              <a:spcBef>
                <a:spcPts val="0"/>
              </a:spcBef>
              <a:spcAft>
                <a:spcPts val="600"/>
              </a:spcAft>
              <a:buClr>
                <a:srgbClr val="000000"/>
              </a:buClr>
              <a:buSzPct val="100000"/>
              <a:buFont typeface="Times New Roman"/>
            </a:pPr>
            <a:r>
              <a:rPr lang="en" sz="1400">
                <a:solidFill>
                  <a:srgbClr val="000000"/>
                </a:solidFill>
                <a:latin typeface="Times New Roman"/>
                <a:ea typeface="Times New Roman"/>
                <a:cs typeface="Times New Roman"/>
                <a:sym typeface="Times New Roman"/>
              </a:rPr>
              <a:t>The player who has the MOST stones in their Mancala wins.</a:t>
            </a:r>
          </a:p>
          <a:p>
            <a:pPr lvl="0" rtl="0">
              <a:spcBef>
                <a:spcPts val="0"/>
              </a:spcBef>
              <a:buNone/>
            </a:pPr>
            <a:r>
              <a:t/>
            </a:r>
            <a:endParaRPr sz="1400">
              <a:solidFill>
                <a:srgbClr val="333333"/>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Mancala Use Case (UML)</a:t>
            </a:r>
          </a:p>
        </p:txBody>
      </p:sp>
      <p:pic>
        <p:nvPicPr>
          <p:cNvPr descr="MancalaUseCaseImage.jpg" id="78" name="Shape 78"/>
          <p:cNvPicPr preferRelativeResize="0"/>
          <p:nvPr/>
        </p:nvPicPr>
        <p:blipFill>
          <a:blip r:embed="rId3">
            <a:alphaModFix/>
          </a:blip>
          <a:stretch>
            <a:fillRect/>
          </a:stretch>
        </p:blipFill>
        <p:spPr>
          <a:xfrm>
            <a:off x="311700" y="1234075"/>
            <a:ext cx="7562850" cy="3829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UI Mockup</a:t>
            </a:r>
          </a:p>
        </p:txBody>
      </p:sp>
      <p:pic>
        <p:nvPicPr>
          <p:cNvPr id="84" name="Shape 84"/>
          <p:cNvPicPr preferRelativeResize="0"/>
          <p:nvPr/>
        </p:nvPicPr>
        <p:blipFill>
          <a:blip r:embed="rId3">
            <a:alphaModFix/>
          </a:blip>
          <a:stretch>
            <a:fillRect/>
          </a:stretch>
        </p:blipFill>
        <p:spPr>
          <a:xfrm>
            <a:off x="2294300" y="570475"/>
            <a:ext cx="6229350" cy="4229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pic>
        <p:nvPicPr>
          <p:cNvPr id="89" name="Shape 89"/>
          <p:cNvPicPr preferRelativeResize="0"/>
          <p:nvPr/>
        </p:nvPicPr>
        <p:blipFill>
          <a:blip r:embed="rId3">
            <a:alphaModFix/>
          </a:blip>
          <a:stretch>
            <a:fillRect/>
          </a:stretch>
        </p:blipFill>
        <p:spPr>
          <a:xfrm>
            <a:off x="0" y="0"/>
            <a:ext cx="9144001" cy="5143499"/>
          </a:xfrm>
          <a:prstGeom prst="rect">
            <a:avLst/>
          </a:prstGeom>
          <a:noFill/>
          <a:ln>
            <a:noFill/>
          </a:ln>
        </p:spPr>
      </p:pic>
      <p:sp>
        <p:nvSpPr>
          <p:cNvPr id="90" name="Shape 90"/>
          <p:cNvSpPr txBox="1"/>
          <p:nvPr>
            <p:ph type="title"/>
          </p:nvPr>
        </p:nvSpPr>
        <p:spPr>
          <a:xfrm>
            <a:off x="4686600" y="0"/>
            <a:ext cx="4457400" cy="772200"/>
          </a:xfrm>
          <a:prstGeom prst="rect">
            <a:avLst/>
          </a:prstGeom>
        </p:spPr>
        <p:txBody>
          <a:bodyPr anchorCtr="0" anchor="t" bIns="91425" lIns="91425" rIns="91425" tIns="91425">
            <a:noAutofit/>
          </a:bodyPr>
          <a:lstStyle/>
          <a:p>
            <a:pPr lvl="0" algn="ctr">
              <a:spcBef>
                <a:spcPts val="0"/>
              </a:spcBef>
              <a:buNone/>
            </a:pPr>
            <a:r>
              <a:rPr lang="en" sz="1800"/>
              <a:t>Mancala Class Diagram (UML)</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Presentation</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Project Status</a:t>
            </a:r>
          </a:p>
        </p:txBody>
      </p:sp>
      <p:sp>
        <p:nvSpPr>
          <p:cNvPr id="101" name="Shape 101"/>
          <p:cNvSpPr txBox="1"/>
          <p:nvPr>
            <p:ph idx="1" type="body"/>
          </p:nvPr>
        </p:nvSpPr>
        <p:spPr>
          <a:xfrm>
            <a:off x="311700" y="1234075"/>
            <a:ext cx="8520600" cy="3334800"/>
          </a:xfrm>
          <a:prstGeom prst="rect">
            <a:avLst/>
          </a:prstGeom>
        </p:spPr>
        <p:txBody>
          <a:bodyPr anchorCtr="0" anchor="t" bIns="91425" lIns="91425" rIns="91425" tIns="91425">
            <a:noAutofit/>
          </a:bodyPr>
          <a:lstStyle/>
          <a:p>
            <a:pPr indent="-419100" lvl="0" marL="457200" rtl="0">
              <a:spcBef>
                <a:spcPts val="0"/>
              </a:spcBef>
              <a:buSzPct val="100000"/>
            </a:pPr>
            <a:r>
              <a:rPr lang="en" sz="3000"/>
              <a:t>Planning: Done</a:t>
            </a:r>
          </a:p>
          <a:p>
            <a:pPr indent="-419100" lvl="0" marL="457200" rtl="0">
              <a:spcBef>
                <a:spcPts val="0"/>
              </a:spcBef>
              <a:buSzPct val="100000"/>
            </a:pPr>
            <a:r>
              <a:rPr lang="en" sz="3000"/>
              <a:t>Design: Done</a:t>
            </a:r>
          </a:p>
          <a:p>
            <a:pPr indent="-419100" lvl="0" marL="457200" rtl="0">
              <a:spcBef>
                <a:spcPts val="0"/>
              </a:spcBef>
              <a:buSzPct val="100000"/>
            </a:pPr>
            <a:r>
              <a:rPr lang="en" sz="3000"/>
              <a:t>Coding/Compiling: Done</a:t>
            </a:r>
          </a:p>
          <a:p>
            <a:pPr indent="-419100" lvl="0" marL="457200" rtl="0">
              <a:spcBef>
                <a:spcPts val="0"/>
              </a:spcBef>
              <a:buSzPct val="100000"/>
            </a:pPr>
            <a:r>
              <a:rPr lang="en" sz="3000"/>
              <a:t>Testing: In Progress</a:t>
            </a:r>
          </a:p>
          <a:p>
            <a:pPr indent="-419100" lvl="0" marL="457200">
              <a:spcBef>
                <a:spcPts val="0"/>
              </a:spcBef>
              <a:buSzPct val="100000"/>
            </a:pPr>
            <a:r>
              <a:rPr lang="en" sz="3000"/>
              <a:t>Final Release: Not Complete</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Team Member Roles</a:t>
            </a:r>
          </a:p>
        </p:txBody>
      </p:sp>
      <p:sp>
        <p:nvSpPr>
          <p:cNvPr id="107" name="Shape 107"/>
          <p:cNvSpPr txBox="1"/>
          <p:nvPr>
            <p:ph idx="1" type="body"/>
          </p:nvPr>
        </p:nvSpPr>
        <p:spPr>
          <a:xfrm>
            <a:off x="311700" y="1234075"/>
            <a:ext cx="8520600" cy="3334800"/>
          </a:xfrm>
          <a:prstGeom prst="rect">
            <a:avLst/>
          </a:prstGeom>
        </p:spPr>
        <p:txBody>
          <a:bodyPr anchorCtr="0" anchor="t" bIns="91425" lIns="91425" rIns="91425" tIns="91425">
            <a:noAutofit/>
          </a:bodyPr>
          <a:lstStyle/>
          <a:p>
            <a:pPr indent="-419100" lvl="0" marL="457200" rtl="0">
              <a:spcBef>
                <a:spcPts val="0"/>
              </a:spcBef>
              <a:buSzPct val="100000"/>
            </a:pPr>
            <a:r>
              <a:rPr lang="en" sz="3000"/>
              <a:t>Aaron Stahley: GUI/Client</a:t>
            </a:r>
          </a:p>
          <a:p>
            <a:pPr indent="-419100" lvl="0" marL="457200" rtl="0">
              <a:spcBef>
                <a:spcPts val="0"/>
              </a:spcBef>
              <a:buSzPct val="100000"/>
            </a:pPr>
            <a:r>
              <a:rPr lang="en" sz="3000"/>
              <a:t>Michael Kasper: Server/Game Engine</a:t>
            </a:r>
          </a:p>
          <a:p>
            <a:pPr indent="-419100" lvl="0" marL="457200" rtl="0">
              <a:spcBef>
                <a:spcPts val="0"/>
              </a:spcBef>
              <a:buSzPct val="100000"/>
            </a:pPr>
            <a:r>
              <a:rPr lang="en" sz="3000"/>
              <a:t>Payal Pandit: Server/Game Engine</a:t>
            </a:r>
          </a:p>
          <a:p>
            <a:pPr indent="-419100" lvl="0" marL="457200">
              <a:spcBef>
                <a:spcPts val="0"/>
              </a:spcBef>
              <a:buSzPct val="100000"/>
            </a:pPr>
            <a:r>
              <a:rPr lang="en" sz="3000"/>
              <a:t>Chase Marsh: Client</a:t>
            </a:r>
          </a:p>
        </p:txBody>
      </p:sp>
    </p:spTree>
  </p:cSld>
  <p:clrMapOvr>
    <a:masterClrMapping/>
  </p:clrMapOvr>
</p:sld>
</file>

<file path=ppt/theme/theme1.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F9D58"/>
      </a:accent4>
      <a:accent5>
        <a:srgbClr val="01AFD1"/>
      </a:accent5>
      <a:accent6>
        <a:srgbClr val="9C27B0"/>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