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2"/>
  </p:normalViewPr>
  <p:slideViewPr>
    <p:cSldViewPr snapToGrid="0" snapToObjects="1" showGuides="1">
      <p:cViewPr varScale="1">
        <p:scale>
          <a:sx n="153" d="100"/>
          <a:sy n="153" d="100"/>
        </p:scale>
        <p:origin x="344"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 name="Shape 5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13807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 name="Shape 6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sp>
        <p:nvSpPr>
          <p:cNvPr id="10" name="Shape 10"/>
          <p:cNvSpPr/>
          <p:nvPr/>
        </p:nvSpPr>
        <p:spPr>
          <a:xfrm>
            <a:off x="4286250" y="0"/>
            <a:ext cx="72300" cy="5143500"/>
          </a:xfrm>
          <a:prstGeom prst="rect">
            <a:avLst/>
          </a:prstGeom>
          <a:solidFill>
            <a:schemeClr val="dk2"/>
          </a:solidFill>
          <a:ln>
            <a:noFill/>
          </a:ln>
        </p:spPr>
        <p:txBody>
          <a:bodyPr lIns="91425" tIns="91425" rIns="91425" bIns="91425" anchor="ctr" anchorCtr="0">
            <a:noAutofit/>
          </a:bodyPr>
          <a:lstStyle/>
          <a:p>
            <a:pPr lvl="0">
              <a:spcBef>
                <a:spcPts val="0"/>
              </a:spcBef>
              <a:buNone/>
            </a:pPr>
            <a:endParaRPr/>
          </a:p>
        </p:txBody>
      </p:sp>
      <p:sp>
        <p:nvSpPr>
          <p:cNvPr id="11" name="Shape 11"/>
          <p:cNvSpPr/>
          <p:nvPr/>
        </p:nvSpPr>
        <p:spPr>
          <a:xfrm>
            <a:off x="4358475" y="0"/>
            <a:ext cx="3853200" cy="5143500"/>
          </a:xfrm>
          <a:prstGeom prst="rect">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12" name="Shape 12"/>
          <p:cNvSpPr txBox="1">
            <a:spLocks noGrp="1"/>
          </p:cNvSpPr>
          <p:nvPr>
            <p:ph type="ctrTitle"/>
          </p:nvPr>
        </p:nvSpPr>
        <p:spPr>
          <a:xfrm>
            <a:off x="344250" y="1403850"/>
            <a:ext cx="8455500" cy="2146800"/>
          </a:xfrm>
          <a:prstGeom prst="rect">
            <a:avLst/>
          </a:prstGeom>
          <a:solidFill>
            <a:srgbClr val="FFFFFF"/>
          </a:solidFill>
        </p:spPr>
        <p:txBody>
          <a:bodyPr lIns="91425" tIns="91425" rIns="91425" bIns="91425" anchor="ctr" anchorCtr="0"/>
          <a:lstStyle>
            <a:lvl1pPr lvl="0" algn="ctr">
              <a:spcBef>
                <a:spcPts val="0"/>
              </a:spcBef>
              <a:buSzPct val="100000"/>
              <a:buFont typeface="Playfair Display"/>
              <a:defRPr sz="6800" b="1">
                <a:latin typeface="Playfair Display"/>
                <a:ea typeface="Playfair Display"/>
                <a:cs typeface="Playfair Display"/>
                <a:sym typeface="Playfair Display"/>
              </a:defRPr>
            </a:lvl1pPr>
            <a:lvl2pPr lvl="1" algn="ctr">
              <a:spcBef>
                <a:spcPts val="0"/>
              </a:spcBef>
              <a:buSzPct val="100000"/>
              <a:buFont typeface="Playfair Display"/>
              <a:defRPr sz="6800" b="1">
                <a:latin typeface="Playfair Display"/>
                <a:ea typeface="Playfair Display"/>
                <a:cs typeface="Playfair Display"/>
                <a:sym typeface="Playfair Display"/>
              </a:defRPr>
            </a:lvl2pPr>
            <a:lvl3pPr lvl="2" algn="ctr">
              <a:spcBef>
                <a:spcPts val="0"/>
              </a:spcBef>
              <a:buSzPct val="100000"/>
              <a:buFont typeface="Playfair Display"/>
              <a:defRPr sz="6800" b="1">
                <a:latin typeface="Playfair Display"/>
                <a:ea typeface="Playfair Display"/>
                <a:cs typeface="Playfair Display"/>
                <a:sym typeface="Playfair Display"/>
              </a:defRPr>
            </a:lvl3pPr>
            <a:lvl4pPr lvl="3" algn="ctr">
              <a:spcBef>
                <a:spcPts val="0"/>
              </a:spcBef>
              <a:buSzPct val="100000"/>
              <a:buFont typeface="Playfair Display"/>
              <a:defRPr sz="6800" b="1">
                <a:latin typeface="Playfair Display"/>
                <a:ea typeface="Playfair Display"/>
                <a:cs typeface="Playfair Display"/>
                <a:sym typeface="Playfair Display"/>
              </a:defRPr>
            </a:lvl4pPr>
            <a:lvl5pPr lvl="4" algn="ctr">
              <a:spcBef>
                <a:spcPts val="0"/>
              </a:spcBef>
              <a:buSzPct val="100000"/>
              <a:buFont typeface="Playfair Display"/>
              <a:defRPr sz="6800" b="1">
                <a:latin typeface="Playfair Display"/>
                <a:ea typeface="Playfair Display"/>
                <a:cs typeface="Playfair Display"/>
                <a:sym typeface="Playfair Display"/>
              </a:defRPr>
            </a:lvl5pPr>
            <a:lvl6pPr lvl="5" algn="ctr">
              <a:spcBef>
                <a:spcPts val="0"/>
              </a:spcBef>
              <a:buSzPct val="100000"/>
              <a:buFont typeface="Playfair Display"/>
              <a:defRPr sz="6800" b="1">
                <a:latin typeface="Playfair Display"/>
                <a:ea typeface="Playfair Display"/>
                <a:cs typeface="Playfair Display"/>
                <a:sym typeface="Playfair Display"/>
              </a:defRPr>
            </a:lvl6pPr>
            <a:lvl7pPr lvl="6" algn="ctr">
              <a:spcBef>
                <a:spcPts val="0"/>
              </a:spcBef>
              <a:buSzPct val="100000"/>
              <a:buFont typeface="Playfair Display"/>
              <a:defRPr sz="6800" b="1">
                <a:latin typeface="Playfair Display"/>
                <a:ea typeface="Playfair Display"/>
                <a:cs typeface="Playfair Display"/>
                <a:sym typeface="Playfair Display"/>
              </a:defRPr>
            </a:lvl7pPr>
            <a:lvl8pPr lvl="7" algn="ctr">
              <a:spcBef>
                <a:spcPts val="0"/>
              </a:spcBef>
              <a:buSzPct val="100000"/>
              <a:buFont typeface="Playfair Display"/>
              <a:defRPr sz="6800" b="1">
                <a:latin typeface="Playfair Display"/>
                <a:ea typeface="Playfair Display"/>
                <a:cs typeface="Playfair Display"/>
                <a:sym typeface="Playfair Display"/>
              </a:defRPr>
            </a:lvl8pPr>
            <a:lvl9pPr lvl="8" algn="ctr">
              <a:spcBef>
                <a:spcPts val="0"/>
              </a:spcBef>
              <a:buSzPct val="100000"/>
              <a:buFont typeface="Playfair Display"/>
              <a:defRPr sz="6800" b="1">
                <a:latin typeface="Playfair Display"/>
                <a:ea typeface="Playfair Display"/>
                <a:cs typeface="Playfair Display"/>
                <a:sym typeface="Playfair Display"/>
              </a:defRPr>
            </a:lvl9pPr>
          </a:lstStyle>
          <a:p>
            <a:endParaRPr/>
          </a:p>
        </p:txBody>
      </p:sp>
      <p:sp>
        <p:nvSpPr>
          <p:cNvPr id="13" name="Shape 13"/>
          <p:cNvSpPr txBox="1">
            <a:spLocks noGrp="1"/>
          </p:cNvSpPr>
          <p:nvPr>
            <p:ph type="subTitle" idx="1"/>
          </p:nvPr>
        </p:nvSpPr>
        <p:spPr>
          <a:xfrm>
            <a:off x="344250" y="3550650"/>
            <a:ext cx="4910100" cy="577800"/>
          </a:xfrm>
          <a:prstGeom prst="rect">
            <a:avLst/>
          </a:prstGeom>
          <a:solidFill>
            <a:schemeClr val="dk2"/>
          </a:solidFill>
        </p:spPr>
        <p:txBody>
          <a:bodyPr lIns="91425" tIns="91425" rIns="91425" bIns="91425" anchor="ctr" anchorCtr="0"/>
          <a:lstStyle>
            <a:lvl1pPr lvl="0">
              <a:lnSpc>
                <a:spcPct val="100000"/>
              </a:lnSpc>
              <a:spcBef>
                <a:spcPts val="0"/>
              </a:spcBef>
              <a:spcAft>
                <a:spcPts val="0"/>
              </a:spcAft>
              <a:buClr>
                <a:schemeClr val="lt1"/>
              </a:buClr>
              <a:buSzPct val="100000"/>
              <a:buFont typeface="Montserrat"/>
              <a:buNone/>
              <a:defRPr sz="2400" b="1">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ct val="100000"/>
              <a:buFont typeface="Montserrat"/>
              <a:buNone/>
              <a:defRPr sz="2400" b="1">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ct val="100000"/>
              <a:buFont typeface="Montserrat"/>
              <a:buNone/>
              <a:defRPr sz="2400" b="1">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ct val="100000"/>
              <a:buFont typeface="Montserrat"/>
              <a:buNone/>
              <a:defRPr sz="2400" b="1">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ct val="100000"/>
              <a:buFont typeface="Montserrat"/>
              <a:buNone/>
              <a:defRPr sz="2400" b="1">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ct val="100000"/>
              <a:buFont typeface="Montserrat"/>
              <a:buNone/>
              <a:defRPr sz="2400" b="1">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ct val="100000"/>
              <a:buFont typeface="Montserrat"/>
              <a:buNone/>
              <a:defRPr sz="2400" b="1">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ct val="100000"/>
              <a:buFont typeface="Montserrat"/>
              <a:buNone/>
              <a:defRPr sz="2400" b="1">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ct val="100000"/>
              <a:buFont typeface="Montserrat"/>
              <a:buNone/>
              <a:defRPr sz="2400" b="1">
                <a:solidFill>
                  <a:schemeClr val="lt1"/>
                </a:solidFill>
                <a:latin typeface="Montserrat"/>
                <a:ea typeface="Montserrat"/>
                <a:cs typeface="Montserrat"/>
                <a:sym typeface="Montserrat"/>
              </a:defRPr>
            </a:lvl9pPr>
          </a:lstStyle>
          <a:p>
            <a:endParaRPr/>
          </a:p>
        </p:txBody>
      </p:sp>
      <p:sp>
        <p:nvSpPr>
          <p:cNvPr id="14" name="Shape 14"/>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311700" y="999925"/>
            <a:ext cx="8520600" cy="2146200"/>
          </a:xfrm>
          <a:prstGeom prst="rect">
            <a:avLst/>
          </a:prstGeom>
        </p:spPr>
        <p:txBody>
          <a:bodyPr lIns="91425" tIns="91425" rIns="91425" bIns="91425" anchor="b" anchorCtr="0"/>
          <a:lstStyle>
            <a:lvl1pPr lvl="0" algn="ctr">
              <a:spcBef>
                <a:spcPts val="0"/>
              </a:spcBef>
              <a:buSzPct val="100000"/>
              <a:buFont typeface="Montserrat"/>
              <a:defRPr sz="14000">
                <a:latin typeface="Montserrat"/>
                <a:ea typeface="Montserrat"/>
                <a:cs typeface="Montserrat"/>
                <a:sym typeface="Montserrat"/>
              </a:defRPr>
            </a:lvl1pPr>
            <a:lvl2pPr lvl="1" algn="ctr">
              <a:spcBef>
                <a:spcPts val="0"/>
              </a:spcBef>
              <a:buSzPct val="100000"/>
              <a:buFont typeface="Montserrat"/>
              <a:defRPr sz="14000">
                <a:latin typeface="Montserrat"/>
                <a:ea typeface="Montserrat"/>
                <a:cs typeface="Montserrat"/>
                <a:sym typeface="Montserrat"/>
              </a:defRPr>
            </a:lvl2pPr>
            <a:lvl3pPr lvl="2" algn="ctr">
              <a:spcBef>
                <a:spcPts val="0"/>
              </a:spcBef>
              <a:buSzPct val="100000"/>
              <a:buFont typeface="Montserrat"/>
              <a:defRPr sz="14000">
                <a:latin typeface="Montserrat"/>
                <a:ea typeface="Montserrat"/>
                <a:cs typeface="Montserrat"/>
                <a:sym typeface="Montserrat"/>
              </a:defRPr>
            </a:lvl3pPr>
            <a:lvl4pPr lvl="3" algn="ctr">
              <a:spcBef>
                <a:spcPts val="0"/>
              </a:spcBef>
              <a:buSzPct val="100000"/>
              <a:buFont typeface="Montserrat"/>
              <a:defRPr sz="14000">
                <a:latin typeface="Montserrat"/>
                <a:ea typeface="Montserrat"/>
                <a:cs typeface="Montserrat"/>
                <a:sym typeface="Montserrat"/>
              </a:defRPr>
            </a:lvl4pPr>
            <a:lvl5pPr lvl="4" algn="ctr">
              <a:spcBef>
                <a:spcPts val="0"/>
              </a:spcBef>
              <a:buSzPct val="100000"/>
              <a:buFont typeface="Montserrat"/>
              <a:defRPr sz="14000">
                <a:latin typeface="Montserrat"/>
                <a:ea typeface="Montserrat"/>
                <a:cs typeface="Montserrat"/>
                <a:sym typeface="Montserrat"/>
              </a:defRPr>
            </a:lvl5pPr>
            <a:lvl6pPr lvl="5" algn="ctr">
              <a:spcBef>
                <a:spcPts val="0"/>
              </a:spcBef>
              <a:buSzPct val="100000"/>
              <a:buFont typeface="Montserrat"/>
              <a:defRPr sz="14000">
                <a:latin typeface="Montserrat"/>
                <a:ea typeface="Montserrat"/>
                <a:cs typeface="Montserrat"/>
                <a:sym typeface="Montserrat"/>
              </a:defRPr>
            </a:lvl6pPr>
            <a:lvl7pPr lvl="6" algn="ctr">
              <a:spcBef>
                <a:spcPts val="0"/>
              </a:spcBef>
              <a:buSzPct val="100000"/>
              <a:buFont typeface="Montserrat"/>
              <a:defRPr sz="14000">
                <a:latin typeface="Montserrat"/>
                <a:ea typeface="Montserrat"/>
                <a:cs typeface="Montserrat"/>
                <a:sym typeface="Montserrat"/>
              </a:defRPr>
            </a:lvl7pPr>
            <a:lvl8pPr lvl="7" algn="ctr">
              <a:spcBef>
                <a:spcPts val="0"/>
              </a:spcBef>
              <a:buSzPct val="100000"/>
              <a:buFont typeface="Montserrat"/>
              <a:defRPr sz="14000">
                <a:latin typeface="Montserrat"/>
                <a:ea typeface="Montserrat"/>
                <a:cs typeface="Montserrat"/>
                <a:sym typeface="Montserrat"/>
              </a:defRPr>
            </a:lvl8pPr>
            <a:lvl9pPr lvl="8" algn="ctr">
              <a:spcBef>
                <a:spcPts val="0"/>
              </a:spcBef>
              <a:buSzPct val="100000"/>
              <a:buFont typeface="Montserrat"/>
              <a:defRPr sz="14000">
                <a:latin typeface="Montserrat"/>
                <a:ea typeface="Montserrat"/>
                <a:cs typeface="Montserrat"/>
                <a:sym typeface="Montserrat"/>
              </a:defRPr>
            </a:lvl9pPr>
          </a:lstStyle>
          <a:p>
            <a:endParaRPr/>
          </a:p>
        </p:txBody>
      </p:sp>
      <p:sp>
        <p:nvSpPr>
          <p:cNvPr id="50" name="Shape 50"/>
          <p:cNvSpPr txBox="1">
            <a:spLocks noGrp="1"/>
          </p:cNvSpPr>
          <p:nvPr>
            <p:ph type="body" idx="1"/>
          </p:nvPr>
        </p:nvSpPr>
        <p:spPr>
          <a:xfrm>
            <a:off x="311700" y="32284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1" name="Shape 51"/>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2"/>
        <p:cNvGrpSpPr/>
        <p:nvPr/>
      </p:nvGrpSpPr>
      <p:grpSpPr>
        <a:xfrm>
          <a:off x="0" y="0"/>
          <a:ext cx="0" cy="0"/>
          <a:chOff x="0" y="0"/>
          <a:chExt cx="0" cy="0"/>
        </a:xfrm>
      </p:grpSpPr>
      <p:sp>
        <p:nvSpPr>
          <p:cNvPr id="53" name="Shape 53"/>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accent5"/>
        </a:solidFill>
        <a:effectLst/>
      </p:bgPr>
    </p:bg>
    <p:spTree>
      <p:nvGrpSpPr>
        <p:cNvPr id="1" name="Shape 15"/>
        <p:cNvGrpSpPr/>
        <p:nvPr/>
      </p:nvGrpSpPr>
      <p:grpSpPr>
        <a:xfrm>
          <a:off x="0" y="0"/>
          <a:ext cx="0" cy="0"/>
          <a:chOff x="0" y="0"/>
          <a:chExt cx="0" cy="0"/>
        </a:xfrm>
      </p:grpSpPr>
      <p:sp>
        <p:nvSpPr>
          <p:cNvPr id="16" name="Shape 16"/>
          <p:cNvSpPr/>
          <p:nvPr/>
        </p:nvSpPr>
        <p:spPr>
          <a:xfrm rot="5400000">
            <a:off x="4550700" y="-498600"/>
            <a:ext cx="42600" cy="8455800"/>
          </a:xfrm>
          <a:prstGeom prst="rect">
            <a:avLst/>
          </a:prstGeom>
          <a:solidFill>
            <a:schemeClr val="dk2"/>
          </a:solidFill>
          <a:ln>
            <a:noFill/>
          </a:ln>
        </p:spPr>
        <p:txBody>
          <a:bodyPr lIns="91425" tIns="91425" rIns="91425" bIns="91425" anchor="ctr" anchorCtr="0">
            <a:noAutofit/>
          </a:bodyPr>
          <a:lstStyle/>
          <a:p>
            <a:pPr lvl="0">
              <a:spcBef>
                <a:spcPts val="0"/>
              </a:spcBef>
              <a:buNone/>
            </a:pPr>
            <a:endParaRPr/>
          </a:p>
        </p:txBody>
      </p:sp>
      <p:sp>
        <p:nvSpPr>
          <p:cNvPr id="17" name="Shape 17"/>
          <p:cNvSpPr txBox="1">
            <a:spLocks noGrp="1"/>
          </p:cNvSpPr>
          <p:nvPr>
            <p:ph type="title"/>
          </p:nvPr>
        </p:nvSpPr>
        <p:spPr>
          <a:xfrm>
            <a:off x="344250" y="1403850"/>
            <a:ext cx="8455500" cy="2146800"/>
          </a:xfrm>
          <a:prstGeom prst="rect">
            <a:avLst/>
          </a:prstGeom>
          <a:solidFill>
            <a:srgbClr val="FFFFFF"/>
          </a:solidFill>
        </p:spPr>
        <p:txBody>
          <a:bodyPr lIns="91425" tIns="91425" rIns="91425" bIns="91425" anchor="ctr" anchorCtr="0"/>
          <a:lstStyle>
            <a:lvl1pPr lvl="0" algn="ctr">
              <a:spcBef>
                <a:spcPts val="0"/>
              </a:spcBef>
              <a:buSzPct val="100000"/>
              <a:buFont typeface="Playfair Display"/>
              <a:defRPr sz="4800" b="1">
                <a:latin typeface="Playfair Display"/>
                <a:ea typeface="Playfair Display"/>
                <a:cs typeface="Playfair Display"/>
                <a:sym typeface="Playfair Display"/>
              </a:defRPr>
            </a:lvl1pPr>
            <a:lvl2pPr lvl="1" algn="ctr">
              <a:spcBef>
                <a:spcPts val="0"/>
              </a:spcBef>
              <a:buSzPct val="100000"/>
              <a:buFont typeface="Playfair Display"/>
              <a:defRPr sz="4800" b="1">
                <a:latin typeface="Playfair Display"/>
                <a:ea typeface="Playfair Display"/>
                <a:cs typeface="Playfair Display"/>
                <a:sym typeface="Playfair Display"/>
              </a:defRPr>
            </a:lvl2pPr>
            <a:lvl3pPr lvl="2" algn="ctr">
              <a:spcBef>
                <a:spcPts val="0"/>
              </a:spcBef>
              <a:buSzPct val="100000"/>
              <a:buFont typeface="Playfair Display"/>
              <a:defRPr sz="4800" b="1">
                <a:latin typeface="Playfair Display"/>
                <a:ea typeface="Playfair Display"/>
                <a:cs typeface="Playfair Display"/>
                <a:sym typeface="Playfair Display"/>
              </a:defRPr>
            </a:lvl3pPr>
            <a:lvl4pPr lvl="3" algn="ctr">
              <a:spcBef>
                <a:spcPts val="0"/>
              </a:spcBef>
              <a:buSzPct val="100000"/>
              <a:buFont typeface="Playfair Display"/>
              <a:defRPr sz="4800" b="1">
                <a:latin typeface="Playfair Display"/>
                <a:ea typeface="Playfair Display"/>
                <a:cs typeface="Playfair Display"/>
                <a:sym typeface="Playfair Display"/>
              </a:defRPr>
            </a:lvl4pPr>
            <a:lvl5pPr lvl="4" algn="ctr">
              <a:spcBef>
                <a:spcPts val="0"/>
              </a:spcBef>
              <a:buSzPct val="100000"/>
              <a:buFont typeface="Playfair Display"/>
              <a:defRPr sz="4800" b="1">
                <a:latin typeface="Playfair Display"/>
                <a:ea typeface="Playfair Display"/>
                <a:cs typeface="Playfair Display"/>
                <a:sym typeface="Playfair Display"/>
              </a:defRPr>
            </a:lvl5pPr>
            <a:lvl6pPr lvl="5" algn="ctr">
              <a:spcBef>
                <a:spcPts val="0"/>
              </a:spcBef>
              <a:buSzPct val="100000"/>
              <a:buFont typeface="Playfair Display"/>
              <a:defRPr sz="4800" b="1">
                <a:latin typeface="Playfair Display"/>
                <a:ea typeface="Playfair Display"/>
                <a:cs typeface="Playfair Display"/>
                <a:sym typeface="Playfair Display"/>
              </a:defRPr>
            </a:lvl6pPr>
            <a:lvl7pPr lvl="6" algn="ctr">
              <a:spcBef>
                <a:spcPts val="0"/>
              </a:spcBef>
              <a:buSzPct val="100000"/>
              <a:buFont typeface="Playfair Display"/>
              <a:defRPr sz="4800" b="1">
                <a:latin typeface="Playfair Display"/>
                <a:ea typeface="Playfair Display"/>
                <a:cs typeface="Playfair Display"/>
                <a:sym typeface="Playfair Display"/>
              </a:defRPr>
            </a:lvl7pPr>
            <a:lvl8pPr lvl="7" algn="ctr">
              <a:spcBef>
                <a:spcPts val="0"/>
              </a:spcBef>
              <a:buSzPct val="100000"/>
              <a:buFont typeface="Playfair Display"/>
              <a:defRPr sz="4800" b="1">
                <a:latin typeface="Playfair Display"/>
                <a:ea typeface="Playfair Display"/>
                <a:cs typeface="Playfair Display"/>
                <a:sym typeface="Playfair Display"/>
              </a:defRPr>
            </a:lvl8pPr>
            <a:lvl9pPr lvl="8" algn="ctr">
              <a:spcBef>
                <a:spcPts val="0"/>
              </a:spcBef>
              <a:buSzPct val="100000"/>
              <a:buFont typeface="Playfair Display"/>
              <a:defRPr sz="4800" b="1">
                <a:latin typeface="Playfair Display"/>
                <a:ea typeface="Playfair Display"/>
                <a:cs typeface="Playfair Display"/>
                <a:sym typeface="Playfair Display"/>
              </a:defRPr>
            </a:lvl9pPr>
          </a:lstStyle>
          <a:p>
            <a:endParaRPr/>
          </a:p>
        </p:txBody>
      </p:sp>
      <p:sp>
        <p:nvSpPr>
          <p:cNvPr id="18" name="Shape 18"/>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1" name="Shape 21"/>
          <p:cNvSpPr txBox="1">
            <a:spLocks noGrp="1"/>
          </p:cNvSpPr>
          <p:nvPr>
            <p:ph type="body" idx="1"/>
          </p:nvPr>
        </p:nvSpPr>
        <p:spPr>
          <a:xfrm>
            <a:off x="311700" y="1234075"/>
            <a:ext cx="8520600" cy="3334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5" name="Shape 25"/>
          <p:cNvSpPr txBox="1">
            <a:spLocks noGrp="1"/>
          </p:cNvSpPr>
          <p:nvPr>
            <p:ph type="body" idx="1"/>
          </p:nvPr>
        </p:nvSpPr>
        <p:spPr>
          <a:xfrm>
            <a:off x="311700" y="1234050"/>
            <a:ext cx="3999900" cy="33348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6" name="Shape 26"/>
          <p:cNvSpPr txBox="1">
            <a:spLocks noGrp="1"/>
          </p:cNvSpPr>
          <p:nvPr>
            <p:ph type="body" idx="2"/>
          </p:nvPr>
        </p:nvSpPr>
        <p:spPr>
          <a:xfrm>
            <a:off x="4832400" y="1234050"/>
            <a:ext cx="3999900" cy="33348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7" name="Shape 27"/>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0" name="Shape 30"/>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3" name="Shape 33"/>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4" name="Shape 34"/>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3"/>
        </a:solidFill>
        <a:effectLst/>
      </p:bgPr>
    </p:bg>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90250" y="526350"/>
            <a:ext cx="5618700" cy="4090800"/>
          </a:xfrm>
          <a:prstGeom prst="rect">
            <a:avLst/>
          </a:prstGeom>
        </p:spPr>
        <p:txBody>
          <a:bodyPr lIns="91425" tIns="91425" rIns="91425" bIns="91425" anchor="ctr" anchorCtr="0"/>
          <a:lstStyle>
            <a:lvl1pPr lvl="0">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1pPr>
            <a:lvl2pPr lvl="1">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2pPr>
            <a:lvl3pPr lvl="2">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3pPr>
            <a:lvl4pPr lvl="3">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4pPr>
            <a:lvl5pPr lvl="4">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5pPr>
            <a:lvl6pPr lvl="5">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6pPr>
            <a:lvl7pPr lvl="6">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7pPr>
            <a:lvl8pPr lvl="7">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8pPr>
            <a:lvl9pPr lvl="8">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9pPr>
          </a:lstStyle>
          <a:p>
            <a:endParaRPr/>
          </a:p>
        </p:txBody>
      </p:sp>
      <p:sp>
        <p:nvSpPr>
          <p:cNvPr id="37" name="Shape 37"/>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8"/>
        <p:cNvGrpSpPr/>
        <p:nvPr/>
      </p:nvGrpSpPr>
      <p:grpSpPr>
        <a:xfrm>
          <a:off x="0" y="0"/>
          <a:ext cx="0" cy="0"/>
          <a:chOff x="0" y="0"/>
          <a:chExt cx="0" cy="0"/>
        </a:xfrm>
      </p:grpSpPr>
      <p:sp>
        <p:nvSpPr>
          <p:cNvPr id="39" name="Shape 39"/>
          <p:cNvSpPr/>
          <p:nvPr/>
        </p:nvSpPr>
        <p:spPr>
          <a:xfrm>
            <a:off x="4572000" y="-75"/>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40" name="Shape 40"/>
          <p:cNvCxnSpPr/>
          <p:nvPr/>
        </p:nvCxnSpPr>
        <p:spPr>
          <a:xfrm>
            <a:off x="5029675" y="4495500"/>
            <a:ext cx="468300" cy="0"/>
          </a:xfrm>
          <a:prstGeom prst="straightConnector1">
            <a:avLst/>
          </a:prstGeom>
          <a:noFill/>
          <a:ln w="19050" cap="flat" cmpd="sng">
            <a:solidFill>
              <a:schemeClr val="dk2"/>
            </a:solidFill>
            <a:prstDash val="solid"/>
            <a:round/>
            <a:headEnd type="none" w="med" len="med"/>
            <a:tailEnd type="none" w="med" len="med"/>
          </a:ln>
        </p:spPr>
      </p:cxnSp>
      <p:sp>
        <p:nvSpPr>
          <p:cNvPr id="41" name="Shape 41"/>
          <p:cNvSpPr txBox="1">
            <a:spLocks noGrp="1"/>
          </p:cNvSpPr>
          <p:nvPr>
            <p:ph type="title"/>
          </p:nvPr>
        </p:nvSpPr>
        <p:spPr>
          <a:xfrm>
            <a:off x="265500" y="1081675"/>
            <a:ext cx="4045200" cy="17862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2" name="Shape 42"/>
          <p:cNvSpPr txBox="1">
            <a:spLocks noGrp="1"/>
          </p:cNvSpPr>
          <p:nvPr>
            <p:ph type="subTitle" idx="1"/>
          </p:nvPr>
        </p:nvSpPr>
        <p:spPr>
          <a:xfrm>
            <a:off x="265500" y="2921400"/>
            <a:ext cx="4045200" cy="13455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43" name="Shape 43"/>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4" name="Shape 44"/>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5"/>
        <p:cNvGrpSpPr/>
        <p:nvPr/>
      </p:nvGrpSpPr>
      <p:grpSpPr>
        <a:xfrm>
          <a:off x="0" y="0"/>
          <a:ext cx="0" cy="0"/>
          <a:chOff x="0" y="0"/>
          <a:chExt cx="0" cy="0"/>
        </a:xfrm>
      </p:grpSpPr>
      <p:sp>
        <p:nvSpPr>
          <p:cNvPr id="46" name="Shape 46"/>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7" name="Shape 47"/>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2"/>
              </a:buClr>
              <a:buSzPct val="100000"/>
              <a:buFont typeface="Oswald"/>
              <a:buNone/>
              <a:defRPr sz="3000">
                <a:solidFill>
                  <a:schemeClr val="dk2"/>
                </a:solidFill>
                <a:latin typeface="Oswald"/>
                <a:ea typeface="Oswald"/>
                <a:cs typeface="Oswald"/>
                <a:sym typeface="Oswald"/>
              </a:defRPr>
            </a:lvl1pPr>
            <a:lvl2pPr lvl="1">
              <a:spcBef>
                <a:spcPts val="0"/>
              </a:spcBef>
              <a:buClr>
                <a:schemeClr val="dk2"/>
              </a:buClr>
              <a:buSzPct val="100000"/>
              <a:buFont typeface="Oswald"/>
              <a:buNone/>
              <a:defRPr sz="3000">
                <a:solidFill>
                  <a:schemeClr val="dk2"/>
                </a:solidFill>
                <a:latin typeface="Oswald"/>
                <a:ea typeface="Oswald"/>
                <a:cs typeface="Oswald"/>
                <a:sym typeface="Oswald"/>
              </a:defRPr>
            </a:lvl2pPr>
            <a:lvl3pPr lvl="2">
              <a:spcBef>
                <a:spcPts val="0"/>
              </a:spcBef>
              <a:buClr>
                <a:schemeClr val="dk2"/>
              </a:buClr>
              <a:buSzPct val="100000"/>
              <a:buFont typeface="Oswald"/>
              <a:buNone/>
              <a:defRPr sz="3000">
                <a:solidFill>
                  <a:schemeClr val="dk2"/>
                </a:solidFill>
                <a:latin typeface="Oswald"/>
                <a:ea typeface="Oswald"/>
                <a:cs typeface="Oswald"/>
                <a:sym typeface="Oswald"/>
              </a:defRPr>
            </a:lvl3pPr>
            <a:lvl4pPr lvl="3">
              <a:spcBef>
                <a:spcPts val="0"/>
              </a:spcBef>
              <a:buClr>
                <a:schemeClr val="dk2"/>
              </a:buClr>
              <a:buSzPct val="100000"/>
              <a:buFont typeface="Oswald"/>
              <a:buNone/>
              <a:defRPr sz="3000">
                <a:solidFill>
                  <a:schemeClr val="dk2"/>
                </a:solidFill>
                <a:latin typeface="Oswald"/>
                <a:ea typeface="Oswald"/>
                <a:cs typeface="Oswald"/>
                <a:sym typeface="Oswald"/>
              </a:defRPr>
            </a:lvl4pPr>
            <a:lvl5pPr lvl="4">
              <a:spcBef>
                <a:spcPts val="0"/>
              </a:spcBef>
              <a:buClr>
                <a:schemeClr val="dk2"/>
              </a:buClr>
              <a:buSzPct val="100000"/>
              <a:buFont typeface="Oswald"/>
              <a:buNone/>
              <a:defRPr sz="3000">
                <a:solidFill>
                  <a:schemeClr val="dk2"/>
                </a:solidFill>
                <a:latin typeface="Oswald"/>
                <a:ea typeface="Oswald"/>
                <a:cs typeface="Oswald"/>
                <a:sym typeface="Oswald"/>
              </a:defRPr>
            </a:lvl5pPr>
            <a:lvl6pPr lvl="5">
              <a:spcBef>
                <a:spcPts val="0"/>
              </a:spcBef>
              <a:buClr>
                <a:schemeClr val="dk2"/>
              </a:buClr>
              <a:buSzPct val="100000"/>
              <a:buFont typeface="Oswald"/>
              <a:buNone/>
              <a:defRPr sz="3000">
                <a:solidFill>
                  <a:schemeClr val="dk2"/>
                </a:solidFill>
                <a:latin typeface="Oswald"/>
                <a:ea typeface="Oswald"/>
                <a:cs typeface="Oswald"/>
                <a:sym typeface="Oswald"/>
              </a:defRPr>
            </a:lvl6pPr>
            <a:lvl7pPr lvl="6">
              <a:spcBef>
                <a:spcPts val="0"/>
              </a:spcBef>
              <a:buClr>
                <a:schemeClr val="dk2"/>
              </a:buClr>
              <a:buSzPct val="100000"/>
              <a:buFont typeface="Oswald"/>
              <a:buNone/>
              <a:defRPr sz="3000">
                <a:solidFill>
                  <a:schemeClr val="dk2"/>
                </a:solidFill>
                <a:latin typeface="Oswald"/>
                <a:ea typeface="Oswald"/>
                <a:cs typeface="Oswald"/>
                <a:sym typeface="Oswald"/>
              </a:defRPr>
            </a:lvl7pPr>
            <a:lvl8pPr lvl="7">
              <a:spcBef>
                <a:spcPts val="0"/>
              </a:spcBef>
              <a:buClr>
                <a:schemeClr val="dk2"/>
              </a:buClr>
              <a:buSzPct val="100000"/>
              <a:buFont typeface="Oswald"/>
              <a:buNone/>
              <a:defRPr sz="3000">
                <a:solidFill>
                  <a:schemeClr val="dk2"/>
                </a:solidFill>
                <a:latin typeface="Oswald"/>
                <a:ea typeface="Oswald"/>
                <a:cs typeface="Oswald"/>
                <a:sym typeface="Oswald"/>
              </a:defRPr>
            </a:lvl8pPr>
            <a:lvl9pPr lvl="8">
              <a:spcBef>
                <a:spcPts val="0"/>
              </a:spcBef>
              <a:buClr>
                <a:schemeClr val="dk2"/>
              </a:buClr>
              <a:buSzPct val="100000"/>
              <a:buFont typeface="Oswald"/>
              <a:buNone/>
              <a:defRPr sz="3000">
                <a:solidFill>
                  <a:schemeClr val="dk2"/>
                </a:solidFill>
                <a:latin typeface="Oswald"/>
                <a:ea typeface="Oswald"/>
                <a:cs typeface="Oswald"/>
                <a:sym typeface="Oswald"/>
              </a:defRPr>
            </a:lvl9pPr>
          </a:lstStyle>
          <a:p>
            <a:endParaRPr/>
          </a:p>
        </p:txBody>
      </p:sp>
      <p:sp>
        <p:nvSpPr>
          <p:cNvPr id="7" name="Shape 7"/>
          <p:cNvSpPr txBox="1">
            <a:spLocks noGrp="1"/>
          </p:cNvSpPr>
          <p:nvPr>
            <p:ph type="body" idx="1"/>
          </p:nvPr>
        </p:nvSpPr>
        <p:spPr>
          <a:xfrm>
            <a:off x="311700" y="1234075"/>
            <a:ext cx="8520600" cy="33348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Playfair Display"/>
              <a:defRPr sz="1800">
                <a:solidFill>
                  <a:schemeClr val="dk2"/>
                </a:solidFill>
                <a:latin typeface="Playfair Display"/>
                <a:ea typeface="Playfair Display"/>
                <a:cs typeface="Playfair Display"/>
                <a:sym typeface="Playfair Display"/>
              </a:defRPr>
            </a:lvl1pPr>
            <a:lvl2pPr lvl="1">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2pPr>
            <a:lvl3pPr lvl="2">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3pPr>
            <a:lvl4pPr lvl="3">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4pPr>
            <a:lvl5pPr lvl="4">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5pPr>
            <a:lvl6pPr lvl="5">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6pPr>
            <a:lvl7pPr lvl="6">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7pPr>
            <a:lvl8pPr lvl="7">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8pPr>
            <a:lvl9pPr lvl="8">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9pPr>
          </a:lstStyle>
          <a:p>
            <a:endParaRPr/>
          </a:p>
        </p:txBody>
      </p:sp>
      <p:sp>
        <p:nvSpPr>
          <p:cNvPr id="8" name="Shape 8"/>
          <p:cNvSpPr txBox="1">
            <a:spLocks noGrp="1"/>
          </p:cNvSpPr>
          <p:nvPr>
            <p:ph type="sldNum" idx="12"/>
          </p:nvPr>
        </p:nvSpPr>
        <p:spPr>
          <a:xfrm>
            <a:off x="8497999" y="4688758"/>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latin typeface="Playfair Display"/>
                <a:ea typeface="Playfair Display"/>
                <a:cs typeface="Playfair Display"/>
                <a:sym typeface="Playfair Display"/>
              </a:rPr>
              <a:t>‹#›</a:t>
            </a:fld>
            <a:endParaRPr lang="en" sz="1000">
              <a:solidFill>
                <a:schemeClr val="dk2"/>
              </a:solidFill>
              <a:latin typeface="Playfair Display"/>
              <a:ea typeface="Playfair Display"/>
              <a:cs typeface="Playfair Display"/>
              <a:sym typeface="Playfair Display"/>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Shape 58"/>
          <p:cNvSpPr txBox="1">
            <a:spLocks noGrp="1"/>
          </p:cNvSpPr>
          <p:nvPr>
            <p:ph type="ctrTitle"/>
          </p:nvPr>
        </p:nvSpPr>
        <p:spPr>
          <a:xfrm>
            <a:off x="344250" y="1403850"/>
            <a:ext cx="8455500" cy="2146800"/>
          </a:xfrm>
          <a:prstGeom prst="rect">
            <a:avLst/>
          </a:prstGeom>
        </p:spPr>
        <p:txBody>
          <a:bodyPr lIns="91425" tIns="91425" rIns="91425" bIns="91425" anchor="ctr" anchorCtr="0">
            <a:noAutofit/>
          </a:bodyPr>
          <a:lstStyle/>
          <a:p>
            <a:pPr lvl="0">
              <a:spcBef>
                <a:spcPts val="0"/>
              </a:spcBef>
              <a:buNone/>
            </a:pPr>
            <a:r>
              <a:rPr lang="en"/>
              <a:t>Mancala</a:t>
            </a:r>
          </a:p>
        </p:txBody>
      </p:sp>
      <p:sp>
        <p:nvSpPr>
          <p:cNvPr id="59" name="Shape 59"/>
          <p:cNvSpPr txBox="1">
            <a:spLocks noGrp="1"/>
          </p:cNvSpPr>
          <p:nvPr>
            <p:ph type="subTitle" idx="1"/>
          </p:nvPr>
        </p:nvSpPr>
        <p:spPr>
          <a:xfrm>
            <a:off x="344249" y="3250800"/>
            <a:ext cx="5108899" cy="877500"/>
          </a:xfrm>
          <a:prstGeom prst="rect">
            <a:avLst/>
          </a:prstGeom>
        </p:spPr>
        <p:txBody>
          <a:bodyPr lIns="91425" tIns="91425" rIns="91425" bIns="91425" anchor="ctr" anchorCtr="0">
            <a:noAutofit/>
          </a:bodyPr>
          <a:lstStyle/>
          <a:p>
            <a:pPr lvl="0">
              <a:spcBef>
                <a:spcPts val="0"/>
              </a:spcBef>
              <a:buNone/>
            </a:pPr>
            <a:r>
              <a:rPr lang="en" sz="1800" dirty="0">
                <a:latin typeface="+mj-lt"/>
              </a:rPr>
              <a:t>Presented by: Chase Marsh, Michael Kasper, Aaron </a:t>
            </a:r>
            <a:r>
              <a:rPr lang="en" sz="1800" dirty="0" err="1">
                <a:latin typeface="+mj-lt"/>
              </a:rPr>
              <a:t>Stahley</a:t>
            </a:r>
            <a:r>
              <a:rPr lang="en" sz="1800" dirty="0">
                <a:latin typeface="+mj-lt"/>
              </a:rPr>
              <a:t>, and </a:t>
            </a:r>
            <a:r>
              <a:rPr lang="en" sz="1800" dirty="0" err="1">
                <a:latin typeface="+mj-lt"/>
              </a:rPr>
              <a:t>Payal</a:t>
            </a:r>
            <a:r>
              <a:rPr lang="en" sz="1800" dirty="0">
                <a:latin typeface="+mj-lt"/>
              </a:rPr>
              <a:t> </a:t>
            </a:r>
            <a:r>
              <a:rPr lang="en" sz="1800" dirty="0" err="1">
                <a:latin typeface="+mj-lt"/>
              </a:rPr>
              <a:t>Pandit</a:t>
            </a:r>
            <a:endParaRPr lang="en" sz="1800" dirty="0">
              <a:latin typeface="+mj-lt"/>
            </a:endParaRPr>
          </a:p>
          <a:p>
            <a:pPr lvl="0" rtl="0">
              <a:spcBef>
                <a:spcPts val="0"/>
              </a:spcBef>
              <a:buNone/>
            </a:pP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4" name="Rectangle 3"/>
          <p:cNvSpPr/>
          <p:nvPr/>
        </p:nvSpPr>
        <p:spPr>
          <a:xfrm>
            <a:off x="0" y="590203"/>
            <a:ext cx="5918662" cy="40258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2" name="Shape 112"/>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Additional features if we have time</a:t>
            </a:r>
          </a:p>
          <a:p>
            <a:pPr lvl="0">
              <a:spcBef>
                <a:spcPts val="0"/>
              </a:spcBef>
              <a:buNone/>
            </a:pPr>
            <a:endParaRPr/>
          </a:p>
        </p:txBody>
      </p:sp>
      <p:sp>
        <p:nvSpPr>
          <p:cNvPr id="113" name="Shape 113"/>
          <p:cNvSpPr txBox="1">
            <a:spLocks noGrp="1"/>
          </p:cNvSpPr>
          <p:nvPr>
            <p:ph type="body" idx="1"/>
          </p:nvPr>
        </p:nvSpPr>
        <p:spPr>
          <a:xfrm>
            <a:off x="311700" y="1234075"/>
            <a:ext cx="8520600" cy="3334800"/>
          </a:xfrm>
          <a:prstGeom prst="rect">
            <a:avLst/>
          </a:prstGeom>
        </p:spPr>
        <p:txBody>
          <a:bodyPr lIns="91425" tIns="91425" rIns="91425" bIns="91425" anchor="t" anchorCtr="0">
            <a:noAutofit/>
          </a:bodyPr>
          <a:lstStyle/>
          <a:p>
            <a:pPr marL="495300" lvl="0" indent="-457200" rtl="0">
              <a:lnSpc>
                <a:spcPct val="100000"/>
              </a:lnSpc>
              <a:spcBef>
                <a:spcPts val="0"/>
              </a:spcBef>
              <a:buSzPct val="100000"/>
              <a:buFont typeface="Arial" charset="0"/>
              <a:buChar char="•"/>
            </a:pPr>
            <a:r>
              <a:rPr lang="en" sz="3000" dirty="0" smtClean="0"/>
              <a:t>Animation</a:t>
            </a:r>
          </a:p>
          <a:p>
            <a:pPr marL="914400" lvl="1" indent="-381000">
              <a:lnSpc>
                <a:spcPct val="100000"/>
              </a:lnSpc>
              <a:spcBef>
                <a:spcPts val="0"/>
              </a:spcBef>
              <a:buSzPct val="100000"/>
              <a:buFont typeface="Arial" charset="0"/>
              <a:buChar char="•"/>
            </a:pPr>
            <a:r>
              <a:rPr lang="en" sz="2000" dirty="0" smtClean="0"/>
              <a:t>Stones animate as the move from one pit to another</a:t>
            </a:r>
            <a:br>
              <a:rPr lang="en" sz="2000" dirty="0" smtClean="0"/>
            </a:br>
            <a:r>
              <a:rPr lang="en-US" sz="2000" dirty="0" smtClean="0"/>
              <a:t/>
            </a:r>
            <a:br>
              <a:rPr lang="en-US" sz="2000" dirty="0" smtClean="0"/>
            </a:br>
            <a:endParaRPr lang="en" sz="2000" dirty="0" smtClean="0"/>
          </a:p>
          <a:p>
            <a:pPr marL="495300" lvl="0" indent="-457200" rtl="0">
              <a:lnSpc>
                <a:spcPct val="100000"/>
              </a:lnSpc>
              <a:spcBef>
                <a:spcPts val="0"/>
              </a:spcBef>
              <a:buSzPct val="100000"/>
              <a:buFont typeface="Arial" charset="0"/>
              <a:buChar char="•"/>
            </a:pPr>
            <a:r>
              <a:rPr lang="en" sz="3000" dirty="0" smtClean="0"/>
              <a:t>Different </a:t>
            </a:r>
            <a:r>
              <a:rPr lang="en" sz="3000" dirty="0"/>
              <a:t>board layouts</a:t>
            </a:r>
          </a:p>
          <a:p>
            <a:pPr marL="914400" lvl="1" indent="-381000">
              <a:lnSpc>
                <a:spcPct val="100000"/>
              </a:lnSpc>
              <a:spcBef>
                <a:spcPts val="0"/>
              </a:spcBef>
              <a:buSzPct val="100000"/>
              <a:buFont typeface="Arial" charset="0"/>
              <a:buChar char="•"/>
            </a:pPr>
            <a:r>
              <a:rPr lang="en" sz="2000" dirty="0"/>
              <a:t>User can select different looking boards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4" name="Rectangle 3"/>
          <p:cNvSpPr/>
          <p:nvPr/>
        </p:nvSpPr>
        <p:spPr>
          <a:xfrm>
            <a:off x="0" y="581890"/>
            <a:ext cx="5918662" cy="40258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2" name="Shape 112"/>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US" dirty="0" smtClean="0"/>
              <a:t>GitHub</a:t>
            </a:r>
            <a:endParaRPr lang="en" dirty="0"/>
          </a:p>
          <a:p>
            <a:pPr lvl="0">
              <a:spcBef>
                <a:spcPts val="0"/>
              </a:spcBef>
              <a:buNone/>
            </a:pPr>
            <a:endParaRPr dirty="0"/>
          </a:p>
        </p:txBody>
      </p:sp>
      <p:sp>
        <p:nvSpPr>
          <p:cNvPr id="113" name="Shape 113"/>
          <p:cNvSpPr txBox="1">
            <a:spLocks noGrp="1"/>
          </p:cNvSpPr>
          <p:nvPr>
            <p:ph type="body" idx="1"/>
          </p:nvPr>
        </p:nvSpPr>
        <p:spPr>
          <a:xfrm>
            <a:off x="311700" y="1234075"/>
            <a:ext cx="8520600" cy="3334800"/>
          </a:xfrm>
          <a:prstGeom prst="rect">
            <a:avLst/>
          </a:prstGeom>
        </p:spPr>
        <p:txBody>
          <a:bodyPr lIns="91425" tIns="91425" rIns="91425" bIns="91425" anchor="t" anchorCtr="0">
            <a:noAutofit/>
          </a:bodyPr>
          <a:lstStyle/>
          <a:p>
            <a:pPr marL="495300" lvl="0" indent="-457200">
              <a:lnSpc>
                <a:spcPct val="100000"/>
              </a:lnSpc>
              <a:buFont typeface="Arial" charset="0"/>
              <a:buChar char="•"/>
            </a:pPr>
            <a:r>
              <a:rPr lang="en" sz="2000" dirty="0"/>
              <a:t>https://</a:t>
            </a:r>
            <a:r>
              <a:rPr lang="en" sz="2000" dirty="0" err="1"/>
              <a:t>github.com</a:t>
            </a:r>
            <a:r>
              <a:rPr lang="en" sz="2000" dirty="0"/>
              <a:t>/</a:t>
            </a:r>
            <a:r>
              <a:rPr lang="en" sz="2000" dirty="0" err="1"/>
              <a:t>AaronStahley</a:t>
            </a:r>
            <a:r>
              <a:rPr lang="en" sz="2000" dirty="0"/>
              <a:t>/SER215</a:t>
            </a:r>
            <a:endParaRPr lang="en" sz="2000" dirty="0"/>
          </a:p>
        </p:txBody>
      </p:sp>
    </p:spTree>
    <p:extLst>
      <p:ext uri="{BB962C8B-B14F-4D97-AF65-F5344CB8AC3E}">
        <p14:creationId xmlns:p14="http://schemas.microsoft.com/office/powerpoint/2010/main" val="9349884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3" name="Rectangle 2"/>
          <p:cNvSpPr/>
          <p:nvPr/>
        </p:nvSpPr>
        <p:spPr>
          <a:xfrm>
            <a:off x="0" y="615142"/>
            <a:ext cx="4921135" cy="40258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8" name="Shape 118"/>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Any Questions?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2" name="Rectangle 1"/>
          <p:cNvSpPr/>
          <p:nvPr/>
        </p:nvSpPr>
        <p:spPr>
          <a:xfrm>
            <a:off x="0" y="615142"/>
            <a:ext cx="4921135" cy="40258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4" name="Shape 64"/>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Requirements &amp; Features</a:t>
            </a:r>
          </a:p>
        </p:txBody>
      </p:sp>
      <p:sp>
        <p:nvSpPr>
          <p:cNvPr id="65" name="Shape 65"/>
          <p:cNvSpPr txBox="1">
            <a:spLocks noGrp="1"/>
          </p:cNvSpPr>
          <p:nvPr>
            <p:ph type="body" idx="1"/>
          </p:nvPr>
        </p:nvSpPr>
        <p:spPr>
          <a:xfrm>
            <a:off x="311700" y="1234075"/>
            <a:ext cx="8520600" cy="3334800"/>
          </a:xfrm>
          <a:prstGeom prst="rect">
            <a:avLst/>
          </a:prstGeom>
        </p:spPr>
        <p:txBody>
          <a:bodyPr lIns="91425" tIns="91425" rIns="91425" bIns="91425" anchor="t" anchorCtr="0">
            <a:noAutofit/>
          </a:bodyPr>
          <a:lstStyle/>
          <a:p>
            <a:pPr marL="514350" lvl="0" indent="-285750" rtl="0">
              <a:lnSpc>
                <a:spcPct val="100000"/>
              </a:lnSpc>
              <a:spcBef>
                <a:spcPts val="0"/>
              </a:spcBef>
              <a:buFont typeface="Arial" charset="0"/>
              <a:buChar char="•"/>
            </a:pPr>
            <a:r>
              <a:rPr lang="en" sz="1600" dirty="0">
                <a:latin typeface="+mn-lt"/>
              </a:rPr>
              <a:t>Two players</a:t>
            </a:r>
          </a:p>
          <a:p>
            <a:pPr marL="514350" lvl="0" indent="-285750" rtl="0">
              <a:lnSpc>
                <a:spcPct val="100000"/>
              </a:lnSpc>
              <a:spcBef>
                <a:spcPts val="0"/>
              </a:spcBef>
              <a:buFont typeface="Arial" charset="0"/>
              <a:buChar char="•"/>
            </a:pPr>
            <a:r>
              <a:rPr lang="en" sz="1600" dirty="0">
                <a:latin typeface="+mn-lt"/>
              </a:rPr>
              <a:t>A board with a series of holes arranged in 2 rows (6 pits in each row)</a:t>
            </a:r>
          </a:p>
          <a:p>
            <a:pPr marL="514350" lvl="0" indent="-285750" rtl="0">
              <a:lnSpc>
                <a:spcPct val="100000"/>
              </a:lnSpc>
              <a:spcBef>
                <a:spcPts val="0"/>
              </a:spcBef>
              <a:buFont typeface="Arial" charset="0"/>
              <a:buChar char="•"/>
            </a:pPr>
            <a:r>
              <a:rPr lang="en" sz="1600" dirty="0">
                <a:latin typeface="+mn-lt"/>
              </a:rPr>
              <a:t>Two scores (pit for scoring, one at each end of the board)</a:t>
            </a:r>
          </a:p>
          <a:p>
            <a:pPr marL="514350" lvl="0" indent="-285750" rtl="0">
              <a:lnSpc>
                <a:spcPct val="100000"/>
              </a:lnSpc>
              <a:spcBef>
                <a:spcPts val="0"/>
              </a:spcBef>
              <a:buFont typeface="Arial" charset="0"/>
              <a:buChar char="•"/>
            </a:pPr>
            <a:r>
              <a:rPr lang="en" sz="1600" dirty="0">
                <a:latin typeface="+mn-lt"/>
              </a:rPr>
              <a:t>Playing pieces (stones in our case)</a:t>
            </a:r>
          </a:p>
          <a:p>
            <a:pPr marL="514350" lvl="0" indent="-285750">
              <a:lnSpc>
                <a:spcPct val="100000"/>
              </a:lnSpc>
              <a:spcBef>
                <a:spcPts val="0"/>
              </a:spcBef>
              <a:buFont typeface="Arial" charset="0"/>
              <a:buChar char="•"/>
            </a:pPr>
            <a:r>
              <a:rPr lang="en" sz="1600" dirty="0">
                <a:latin typeface="+mn-lt"/>
              </a:rPr>
              <a:t>With a two-rank board, players usually are considered to control their respective sides of the board, although moves often are made into the opponent's side.</a:t>
            </a:r>
          </a:p>
        </p:txBody>
      </p:sp>
      <p:pic>
        <p:nvPicPr>
          <p:cNvPr id="66" name="Shape 66" descr="Open ..."/>
          <p:cNvPicPr preferRelativeResize="0"/>
          <p:nvPr/>
        </p:nvPicPr>
        <p:blipFill>
          <a:blip r:embed="rId3">
            <a:alphaModFix/>
          </a:blip>
          <a:stretch>
            <a:fillRect/>
          </a:stretch>
        </p:blipFill>
        <p:spPr>
          <a:xfrm>
            <a:off x="4572000" y="3699601"/>
            <a:ext cx="4336050" cy="1443899"/>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4" name="Rectangle 3"/>
          <p:cNvSpPr/>
          <p:nvPr/>
        </p:nvSpPr>
        <p:spPr>
          <a:xfrm>
            <a:off x="0" y="590203"/>
            <a:ext cx="4921135" cy="40258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1" name="Shape 7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dirty="0"/>
              <a:t>Rules of the Game</a:t>
            </a:r>
          </a:p>
        </p:txBody>
      </p:sp>
      <p:sp>
        <p:nvSpPr>
          <p:cNvPr id="72" name="Shape 72"/>
          <p:cNvSpPr txBox="1">
            <a:spLocks noGrp="1"/>
          </p:cNvSpPr>
          <p:nvPr>
            <p:ph type="body" idx="1"/>
          </p:nvPr>
        </p:nvSpPr>
        <p:spPr>
          <a:xfrm>
            <a:off x="311700" y="1017725"/>
            <a:ext cx="8520600" cy="3334800"/>
          </a:xfrm>
          <a:prstGeom prst="rect">
            <a:avLst/>
          </a:prstGeom>
        </p:spPr>
        <p:txBody>
          <a:bodyPr lIns="91425" tIns="91425" rIns="91425" bIns="91425" anchor="t" anchorCtr="0">
            <a:noAutofit/>
          </a:bodyPr>
          <a:lstStyle/>
          <a:p>
            <a:pPr marL="457200" lvl="0" indent="-317500" rtl="0">
              <a:lnSpc>
                <a:spcPct val="100000"/>
              </a:lnSpc>
              <a:spcBef>
                <a:spcPts val="0"/>
              </a:spcBef>
              <a:buClr>
                <a:srgbClr val="000000"/>
              </a:buClr>
              <a:buSzPct val="100000"/>
              <a:buFont typeface="Arial" charset="0"/>
              <a:buChar char="•"/>
            </a:pPr>
            <a:r>
              <a:rPr lang="en" sz="1400" dirty="0">
                <a:solidFill>
                  <a:srgbClr val="000000"/>
                </a:solidFill>
                <a:latin typeface="Times New Roman"/>
                <a:ea typeface="Times New Roman"/>
                <a:cs typeface="Times New Roman"/>
                <a:sym typeface="Times New Roman"/>
              </a:rPr>
              <a:t>Four stones are placed in each of the 12 pits (excluding the scoring pits).</a:t>
            </a:r>
          </a:p>
          <a:p>
            <a:pPr marL="457200" lvl="0" indent="-317500" rtl="0">
              <a:lnSpc>
                <a:spcPct val="100000"/>
              </a:lnSpc>
              <a:spcBef>
                <a:spcPts val="0"/>
              </a:spcBef>
              <a:buClr>
                <a:srgbClr val="000000"/>
              </a:buClr>
              <a:buSzPct val="100000"/>
              <a:buFont typeface="Arial" charset="0"/>
              <a:buChar char="•"/>
            </a:pPr>
            <a:r>
              <a:rPr lang="en" sz="1400" dirty="0">
                <a:solidFill>
                  <a:srgbClr val="000000"/>
                </a:solidFill>
                <a:latin typeface="Times New Roman"/>
                <a:ea typeface="Times New Roman"/>
                <a:cs typeface="Times New Roman"/>
                <a:sym typeface="Times New Roman"/>
              </a:rPr>
              <a:t>One player starts the game by picking up all of the stones in any one of his/her own pits. Moving counter-clockwise, the player places one in each pit starting with the next pit until the stones run out. </a:t>
            </a:r>
          </a:p>
          <a:p>
            <a:pPr marL="457200" lvl="0" indent="-317500" rtl="0">
              <a:lnSpc>
                <a:spcPct val="100000"/>
              </a:lnSpc>
              <a:spcBef>
                <a:spcPts val="0"/>
              </a:spcBef>
              <a:spcAft>
                <a:spcPts val="600"/>
              </a:spcAft>
              <a:buClr>
                <a:srgbClr val="000000"/>
              </a:buClr>
              <a:buSzPct val="100000"/>
              <a:buFont typeface="Arial" charset="0"/>
              <a:buChar char="•"/>
            </a:pPr>
            <a:r>
              <a:rPr lang="en" sz="1400" dirty="0">
                <a:solidFill>
                  <a:srgbClr val="000000"/>
                </a:solidFill>
                <a:latin typeface="Times New Roman"/>
                <a:ea typeface="Times New Roman"/>
                <a:cs typeface="Times New Roman"/>
                <a:sym typeface="Times New Roman"/>
              </a:rPr>
              <a:t>If you run into your own Mancala (scoring pit), place one stone in it. If there are more stones to go past your own Mancala, continue placing them into the opponent's pits. However, skip your opponent's Mancala.</a:t>
            </a:r>
          </a:p>
          <a:p>
            <a:pPr marL="457200" lvl="0" indent="-317500" rtl="0">
              <a:lnSpc>
                <a:spcPct val="100000"/>
              </a:lnSpc>
              <a:spcBef>
                <a:spcPts val="0"/>
              </a:spcBef>
              <a:buClr>
                <a:srgbClr val="000000"/>
              </a:buClr>
              <a:buSzPct val="100000"/>
              <a:buFont typeface="Arial" charset="0"/>
              <a:buChar char="•"/>
            </a:pPr>
            <a:r>
              <a:rPr lang="en" sz="1400" dirty="0">
                <a:solidFill>
                  <a:srgbClr val="000000"/>
                </a:solidFill>
                <a:latin typeface="Times New Roman"/>
                <a:ea typeface="Times New Roman"/>
                <a:cs typeface="Times New Roman"/>
                <a:sym typeface="Times New Roman"/>
              </a:rPr>
              <a:t>If the last stone you drop is your own Mancala, you get to take another turn.</a:t>
            </a:r>
          </a:p>
          <a:p>
            <a:pPr marL="457200" lvl="0" indent="-317500" rtl="0">
              <a:lnSpc>
                <a:spcPct val="100000"/>
              </a:lnSpc>
              <a:spcBef>
                <a:spcPts val="0"/>
              </a:spcBef>
              <a:buClr>
                <a:srgbClr val="000000"/>
              </a:buClr>
              <a:buSzPct val="100000"/>
              <a:buFont typeface="Arial" charset="0"/>
              <a:buChar char="•"/>
            </a:pPr>
            <a:r>
              <a:rPr lang="en" sz="1400" dirty="0">
                <a:solidFill>
                  <a:srgbClr val="000000"/>
                </a:solidFill>
                <a:latin typeface="Times New Roman"/>
                <a:ea typeface="Times New Roman"/>
                <a:cs typeface="Times New Roman"/>
                <a:sym typeface="Times New Roman"/>
              </a:rPr>
              <a:t>If the last stone you drop is in an empty pit on your side and your opponent's opposite pit has stones, you get to move that stone and all of your opponent’s stones that are in the opposite pit into your scoring pit.</a:t>
            </a:r>
          </a:p>
          <a:p>
            <a:pPr marL="457200" lvl="0" indent="-317500" rtl="0">
              <a:lnSpc>
                <a:spcPct val="100000"/>
              </a:lnSpc>
              <a:spcBef>
                <a:spcPts val="0"/>
              </a:spcBef>
              <a:buClr>
                <a:srgbClr val="000000"/>
              </a:buClr>
              <a:buSzPct val="100000"/>
              <a:buFont typeface="Arial" charset="0"/>
              <a:buChar char="•"/>
            </a:pPr>
            <a:r>
              <a:rPr lang="en" sz="1400" dirty="0">
                <a:solidFill>
                  <a:srgbClr val="000000"/>
                </a:solidFill>
                <a:latin typeface="Times New Roman"/>
                <a:ea typeface="Times New Roman"/>
                <a:cs typeface="Times New Roman"/>
                <a:sym typeface="Times New Roman"/>
              </a:rPr>
              <a:t>The game ends when all six pits on one side of the Mancala board are empty.</a:t>
            </a:r>
          </a:p>
          <a:p>
            <a:pPr marL="457200" lvl="0" indent="-317500" rtl="0">
              <a:lnSpc>
                <a:spcPct val="100000"/>
              </a:lnSpc>
              <a:spcBef>
                <a:spcPts val="0"/>
              </a:spcBef>
              <a:buClr>
                <a:srgbClr val="000000"/>
              </a:buClr>
              <a:buSzPct val="100000"/>
              <a:buFont typeface="Arial" charset="0"/>
              <a:buChar char="•"/>
            </a:pPr>
            <a:r>
              <a:rPr lang="en" sz="1400" dirty="0">
                <a:solidFill>
                  <a:srgbClr val="000000"/>
                </a:solidFill>
                <a:latin typeface="Times New Roman"/>
                <a:ea typeface="Times New Roman"/>
                <a:cs typeface="Times New Roman"/>
                <a:sym typeface="Times New Roman"/>
              </a:rPr>
              <a:t>The player who still has stones on his side of the board when the game ends captures all of those pieces and places them in their Mancala. </a:t>
            </a:r>
          </a:p>
          <a:p>
            <a:pPr marL="457200" lvl="0" indent="-317500" rtl="0">
              <a:lnSpc>
                <a:spcPct val="100000"/>
              </a:lnSpc>
              <a:spcBef>
                <a:spcPts val="0"/>
              </a:spcBef>
              <a:spcAft>
                <a:spcPts val="600"/>
              </a:spcAft>
              <a:buClr>
                <a:srgbClr val="000000"/>
              </a:buClr>
              <a:buSzPct val="100000"/>
              <a:buFont typeface="Arial" charset="0"/>
              <a:buChar char="•"/>
            </a:pPr>
            <a:r>
              <a:rPr lang="en" sz="1400" dirty="0">
                <a:solidFill>
                  <a:srgbClr val="000000"/>
                </a:solidFill>
                <a:latin typeface="Times New Roman"/>
                <a:ea typeface="Times New Roman"/>
                <a:cs typeface="Times New Roman"/>
                <a:sym typeface="Times New Roman"/>
              </a:rPr>
              <a:t>The player who has the MOST stones in their Mancala wins.</a:t>
            </a:r>
          </a:p>
          <a:p>
            <a:pPr marL="285750" lvl="0" indent="-285750" rtl="0">
              <a:lnSpc>
                <a:spcPct val="100000"/>
              </a:lnSpc>
              <a:spcBef>
                <a:spcPts val="0"/>
              </a:spcBef>
              <a:buFont typeface="Arial" charset="0"/>
              <a:buChar char="•"/>
            </a:pPr>
            <a:endParaRPr sz="1400" dirty="0">
              <a:solidFill>
                <a:srgbClr val="333333"/>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4" name="Rectangle 3"/>
          <p:cNvSpPr/>
          <p:nvPr/>
        </p:nvSpPr>
        <p:spPr>
          <a:xfrm>
            <a:off x="0" y="615142"/>
            <a:ext cx="4921135" cy="40258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7" name="Shape 77"/>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Mancala Use Case (UML)</a:t>
            </a:r>
          </a:p>
        </p:txBody>
      </p:sp>
      <p:pic>
        <p:nvPicPr>
          <p:cNvPr id="78" name="Shape 78" descr="MancalaUseCaseImage.jpg"/>
          <p:cNvPicPr preferRelativeResize="0"/>
          <p:nvPr/>
        </p:nvPicPr>
        <p:blipFill>
          <a:blip r:embed="rId3">
            <a:alphaModFix/>
          </a:blip>
          <a:stretch>
            <a:fillRect/>
          </a:stretch>
        </p:blipFill>
        <p:spPr>
          <a:xfrm>
            <a:off x="311700" y="1234075"/>
            <a:ext cx="7562850" cy="3829050"/>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4" name="Rectangle 3"/>
          <p:cNvSpPr/>
          <p:nvPr/>
        </p:nvSpPr>
        <p:spPr>
          <a:xfrm>
            <a:off x="0" y="581890"/>
            <a:ext cx="4921135" cy="40258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3" name="Shape 8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UI Mockup</a:t>
            </a:r>
          </a:p>
        </p:txBody>
      </p:sp>
      <p:pic>
        <p:nvPicPr>
          <p:cNvPr id="84" name="Shape 84"/>
          <p:cNvPicPr preferRelativeResize="0"/>
          <p:nvPr/>
        </p:nvPicPr>
        <p:blipFill>
          <a:blip r:embed="rId3">
            <a:alphaModFix/>
          </a:blip>
          <a:stretch>
            <a:fillRect/>
          </a:stretch>
        </p:blipFill>
        <p:spPr>
          <a:xfrm>
            <a:off x="2294300" y="570475"/>
            <a:ext cx="6229350" cy="4229100"/>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Shape 89"/>
          <p:cNvPicPr preferRelativeResize="0"/>
          <p:nvPr/>
        </p:nvPicPr>
        <p:blipFill>
          <a:blip r:embed="rId3">
            <a:alphaModFix/>
          </a:blip>
          <a:stretch>
            <a:fillRect/>
          </a:stretch>
        </p:blipFill>
        <p:spPr>
          <a:xfrm>
            <a:off x="0" y="0"/>
            <a:ext cx="9144001" cy="5143499"/>
          </a:xfrm>
          <a:prstGeom prst="rect">
            <a:avLst/>
          </a:prstGeom>
          <a:noFill/>
          <a:ln>
            <a:noFill/>
          </a:ln>
        </p:spPr>
      </p:pic>
      <p:sp>
        <p:nvSpPr>
          <p:cNvPr id="4" name="Rectangle 3"/>
          <p:cNvSpPr/>
          <p:nvPr/>
        </p:nvSpPr>
        <p:spPr>
          <a:xfrm>
            <a:off x="5128953" y="49875"/>
            <a:ext cx="3549534" cy="40258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0" name="Shape 90"/>
          <p:cNvSpPr txBox="1">
            <a:spLocks noGrp="1"/>
          </p:cNvSpPr>
          <p:nvPr>
            <p:ph type="title"/>
          </p:nvPr>
        </p:nvSpPr>
        <p:spPr>
          <a:xfrm>
            <a:off x="4686600" y="0"/>
            <a:ext cx="4457400" cy="772200"/>
          </a:xfrm>
          <a:prstGeom prst="rect">
            <a:avLst/>
          </a:prstGeom>
        </p:spPr>
        <p:txBody>
          <a:bodyPr lIns="91425" tIns="91425" rIns="91425" bIns="91425" anchor="t" anchorCtr="0">
            <a:noAutofit/>
          </a:bodyPr>
          <a:lstStyle/>
          <a:p>
            <a:pPr lvl="0" algn="ctr">
              <a:spcBef>
                <a:spcPts val="0"/>
              </a:spcBef>
              <a:buNone/>
            </a:pPr>
            <a:r>
              <a:rPr lang="en" sz="1800"/>
              <a:t>Mancala Class Diagram (UML)</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3" name="Rectangle 2"/>
          <p:cNvSpPr/>
          <p:nvPr/>
        </p:nvSpPr>
        <p:spPr>
          <a:xfrm>
            <a:off x="0" y="590203"/>
            <a:ext cx="4921135" cy="40258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5" name="Shape 9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Presentation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4" name="Rectangle 3"/>
          <p:cNvSpPr/>
          <p:nvPr/>
        </p:nvSpPr>
        <p:spPr>
          <a:xfrm>
            <a:off x="0" y="606829"/>
            <a:ext cx="4921135" cy="40258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0" name="Shape 10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Project Status</a:t>
            </a:r>
          </a:p>
        </p:txBody>
      </p:sp>
      <p:sp>
        <p:nvSpPr>
          <p:cNvPr id="101" name="Shape 101"/>
          <p:cNvSpPr txBox="1">
            <a:spLocks noGrp="1"/>
          </p:cNvSpPr>
          <p:nvPr>
            <p:ph type="body" idx="1"/>
          </p:nvPr>
        </p:nvSpPr>
        <p:spPr>
          <a:xfrm>
            <a:off x="311700" y="1234075"/>
            <a:ext cx="8520600" cy="3334800"/>
          </a:xfrm>
          <a:prstGeom prst="rect">
            <a:avLst/>
          </a:prstGeom>
        </p:spPr>
        <p:txBody>
          <a:bodyPr lIns="91425" tIns="91425" rIns="91425" bIns="91425" anchor="t" anchorCtr="0">
            <a:noAutofit/>
          </a:bodyPr>
          <a:lstStyle/>
          <a:p>
            <a:pPr marL="495300" lvl="0" indent="-457200" rtl="0">
              <a:spcBef>
                <a:spcPts val="0"/>
              </a:spcBef>
              <a:buSzPct val="100000"/>
              <a:buFont typeface="Arial" charset="0"/>
              <a:buChar char="•"/>
            </a:pPr>
            <a:r>
              <a:rPr lang="en" sz="3000" dirty="0"/>
              <a:t>Planning: Done</a:t>
            </a:r>
          </a:p>
          <a:p>
            <a:pPr marL="495300" lvl="0" indent="-457200" rtl="0">
              <a:spcBef>
                <a:spcPts val="0"/>
              </a:spcBef>
              <a:buSzPct val="100000"/>
              <a:buFont typeface="Arial" charset="0"/>
              <a:buChar char="•"/>
            </a:pPr>
            <a:r>
              <a:rPr lang="en" sz="3000" dirty="0"/>
              <a:t>Design: Done</a:t>
            </a:r>
          </a:p>
          <a:p>
            <a:pPr marL="495300" lvl="0" indent="-457200" rtl="0">
              <a:spcBef>
                <a:spcPts val="0"/>
              </a:spcBef>
              <a:buSzPct val="100000"/>
              <a:buFont typeface="Arial" charset="0"/>
              <a:buChar char="•"/>
            </a:pPr>
            <a:r>
              <a:rPr lang="en" sz="3000" dirty="0"/>
              <a:t>Coding/Compiling: Done</a:t>
            </a:r>
          </a:p>
          <a:p>
            <a:pPr marL="495300" lvl="0" indent="-457200" rtl="0">
              <a:spcBef>
                <a:spcPts val="0"/>
              </a:spcBef>
              <a:buSzPct val="100000"/>
              <a:buFont typeface="Arial" charset="0"/>
              <a:buChar char="•"/>
            </a:pPr>
            <a:r>
              <a:rPr lang="en" sz="3000" dirty="0"/>
              <a:t>Testing: In Progress</a:t>
            </a:r>
          </a:p>
          <a:p>
            <a:pPr marL="495300" lvl="0" indent="-457200">
              <a:spcBef>
                <a:spcPts val="0"/>
              </a:spcBef>
              <a:buSzPct val="100000"/>
              <a:buFont typeface="Arial" charset="0"/>
              <a:buChar char="•"/>
            </a:pPr>
            <a:r>
              <a:rPr lang="en" sz="3000" dirty="0"/>
              <a:t>Final Release: Not Complete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4" name="Rectangle 3"/>
          <p:cNvSpPr/>
          <p:nvPr/>
        </p:nvSpPr>
        <p:spPr>
          <a:xfrm>
            <a:off x="0" y="590203"/>
            <a:ext cx="4921135" cy="40258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6" name="Shape 10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Team Member Roles</a:t>
            </a:r>
          </a:p>
        </p:txBody>
      </p:sp>
      <p:sp>
        <p:nvSpPr>
          <p:cNvPr id="107" name="Shape 107"/>
          <p:cNvSpPr txBox="1">
            <a:spLocks noGrp="1"/>
          </p:cNvSpPr>
          <p:nvPr>
            <p:ph type="body" idx="1"/>
          </p:nvPr>
        </p:nvSpPr>
        <p:spPr>
          <a:xfrm>
            <a:off x="311700" y="1234075"/>
            <a:ext cx="8520600" cy="3334800"/>
          </a:xfrm>
          <a:prstGeom prst="rect">
            <a:avLst/>
          </a:prstGeom>
        </p:spPr>
        <p:txBody>
          <a:bodyPr lIns="91425" tIns="91425" rIns="91425" bIns="91425" anchor="t" anchorCtr="0">
            <a:noAutofit/>
          </a:bodyPr>
          <a:lstStyle/>
          <a:p>
            <a:pPr marL="495300" lvl="0" indent="-457200" rtl="0">
              <a:spcBef>
                <a:spcPts val="0"/>
              </a:spcBef>
              <a:buSzPct val="100000"/>
              <a:buFont typeface="Arial" charset="0"/>
              <a:buChar char="•"/>
            </a:pPr>
            <a:r>
              <a:rPr lang="en" sz="3000" dirty="0"/>
              <a:t>Aaron </a:t>
            </a:r>
            <a:r>
              <a:rPr lang="en" sz="3000" dirty="0" err="1"/>
              <a:t>Stahley</a:t>
            </a:r>
            <a:r>
              <a:rPr lang="en" sz="3000" dirty="0"/>
              <a:t>: </a:t>
            </a:r>
            <a:r>
              <a:rPr lang="en" sz="3000" dirty="0" smtClean="0"/>
              <a:t>GUI/Client</a:t>
            </a:r>
            <a:r>
              <a:rPr lang="en-US" sz="3000" dirty="0" smtClean="0"/>
              <a:t>, Tester</a:t>
            </a:r>
            <a:endParaRPr lang="en" sz="3000" dirty="0"/>
          </a:p>
          <a:p>
            <a:pPr marL="495300" indent="-457200">
              <a:buFont typeface="Arial" charset="0"/>
              <a:buChar char="•"/>
            </a:pPr>
            <a:r>
              <a:rPr lang="en" sz="3000" dirty="0"/>
              <a:t>Michael Kasper: Server/Game </a:t>
            </a:r>
            <a:r>
              <a:rPr lang="en" sz="3000" dirty="0" smtClean="0"/>
              <a:t>Engine</a:t>
            </a:r>
            <a:r>
              <a:rPr lang="en-US" sz="3000" dirty="0"/>
              <a:t>, </a:t>
            </a:r>
            <a:r>
              <a:rPr lang="en-US" sz="3000" dirty="0" smtClean="0"/>
              <a:t>Tester</a:t>
            </a:r>
            <a:endParaRPr lang="en" sz="3000" dirty="0"/>
          </a:p>
          <a:p>
            <a:pPr marL="495300" indent="-457200">
              <a:buFont typeface="Arial" charset="0"/>
              <a:buChar char="•"/>
            </a:pPr>
            <a:r>
              <a:rPr lang="en" sz="3000" dirty="0" err="1"/>
              <a:t>Payal</a:t>
            </a:r>
            <a:r>
              <a:rPr lang="en" sz="3000" dirty="0"/>
              <a:t> </a:t>
            </a:r>
            <a:r>
              <a:rPr lang="en" sz="3000" dirty="0" err="1"/>
              <a:t>Pandit</a:t>
            </a:r>
            <a:r>
              <a:rPr lang="en" sz="3000" dirty="0"/>
              <a:t>: Server/Game </a:t>
            </a:r>
            <a:r>
              <a:rPr lang="en" sz="3000" dirty="0" smtClean="0"/>
              <a:t>Engine</a:t>
            </a:r>
            <a:r>
              <a:rPr lang="en-US" sz="3000" dirty="0"/>
              <a:t>, </a:t>
            </a:r>
            <a:r>
              <a:rPr lang="en-US" sz="3000" dirty="0" smtClean="0"/>
              <a:t>Tester</a:t>
            </a:r>
            <a:endParaRPr lang="en" sz="3000" dirty="0"/>
          </a:p>
          <a:p>
            <a:pPr marL="495300" indent="-457200">
              <a:buFont typeface="Arial" charset="0"/>
              <a:buChar char="•"/>
            </a:pPr>
            <a:r>
              <a:rPr lang="en" sz="3000" dirty="0"/>
              <a:t>Chase Marsh: </a:t>
            </a:r>
            <a:r>
              <a:rPr lang="en" sz="3000" dirty="0" smtClean="0"/>
              <a:t>Client</a:t>
            </a:r>
            <a:r>
              <a:rPr lang="en-US" sz="3000" dirty="0"/>
              <a:t>, </a:t>
            </a:r>
            <a:r>
              <a:rPr lang="en-US" sz="3000" dirty="0" smtClean="0"/>
              <a:t>Tester</a:t>
            </a:r>
            <a:endParaRPr lang="en" sz="3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F9D58"/>
      </a:accent4>
      <a:accent5>
        <a:srgbClr val="01AFD1"/>
      </a:accent5>
      <a:accent6>
        <a:srgbClr val="9C27B0"/>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TotalTime>
  <Words>403</Words>
  <Application>Microsoft Macintosh PowerPoint</Application>
  <PresentationFormat>On-screen Show (16:9)</PresentationFormat>
  <Paragraphs>40</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Times New Roman</vt:lpstr>
      <vt:lpstr>Montserrat</vt:lpstr>
      <vt:lpstr>Oswald</vt:lpstr>
      <vt:lpstr>Arial</vt:lpstr>
      <vt:lpstr>Playfair Display</vt:lpstr>
      <vt:lpstr>pop</vt:lpstr>
      <vt:lpstr>Mancala</vt:lpstr>
      <vt:lpstr>Requirements &amp; Features</vt:lpstr>
      <vt:lpstr>Rules of the Game</vt:lpstr>
      <vt:lpstr>Mancala Use Case (UML)</vt:lpstr>
      <vt:lpstr>UI Mockup</vt:lpstr>
      <vt:lpstr>Mancala Class Diagram (UML)</vt:lpstr>
      <vt:lpstr>Presentation</vt:lpstr>
      <vt:lpstr>Project Status</vt:lpstr>
      <vt:lpstr>Team Member Roles</vt:lpstr>
      <vt:lpstr>Additional features if we have time </vt:lpstr>
      <vt:lpstr>GitHub </vt:lpstr>
      <vt:lpstr>Any Questions?</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Mancala</dc:title>
  <cp:lastModifiedBy>michael kasper</cp:lastModifiedBy>
  <cp:revision>5</cp:revision>
  <dcterms:modified xsi:type="dcterms:W3CDTF">2016-11-15T16:36:57Z</dcterms:modified>
</cp:coreProperties>
</file>