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5026-3275-48B2-B3CF-2A237148C9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Improving the quality of white wine with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52BD9-64E4-409C-A4E6-27A519DCE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Aaron Szabo</a:t>
            </a:r>
          </a:p>
        </p:txBody>
      </p:sp>
    </p:spTree>
    <p:extLst>
      <p:ext uri="{BB962C8B-B14F-4D97-AF65-F5344CB8AC3E}">
        <p14:creationId xmlns:p14="http://schemas.microsoft.com/office/powerpoint/2010/main" val="409333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ACF9D-1954-40C2-AB71-4492676E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FEF71-39E4-48B1-BFCF-8291A4329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0814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</TotalTime>
  <Words>13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Gill Sans MT</vt:lpstr>
      <vt:lpstr>Wingdings 2</vt:lpstr>
      <vt:lpstr>Dividend</vt:lpstr>
      <vt:lpstr>Improving the quality of white wine with neural networks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Szabo</dc:creator>
  <cp:lastModifiedBy>Szabo</cp:lastModifiedBy>
  <cp:revision>3</cp:revision>
  <dcterms:created xsi:type="dcterms:W3CDTF">2018-05-17T05:16:51Z</dcterms:created>
  <dcterms:modified xsi:type="dcterms:W3CDTF">2018-05-17T05:19:00Z</dcterms:modified>
</cp:coreProperties>
</file>