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63" r:id="rId6"/>
    <p:sldId id="258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42D-48A0-4EB9-BFB0-549AD5349F56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90CB-3428-4A9A-A8DB-4021C6DFD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94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42D-48A0-4EB9-BFB0-549AD5349F56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90CB-3428-4A9A-A8DB-4021C6DFD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5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42D-48A0-4EB9-BFB0-549AD5349F56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90CB-3428-4A9A-A8DB-4021C6DFD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7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42D-48A0-4EB9-BFB0-549AD5349F56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90CB-3428-4A9A-A8DB-4021C6DFD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95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42D-48A0-4EB9-BFB0-549AD5349F56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90CB-3428-4A9A-A8DB-4021C6DFD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42D-48A0-4EB9-BFB0-549AD5349F56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90CB-3428-4A9A-A8DB-4021C6DFD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4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42D-48A0-4EB9-BFB0-549AD5349F56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90CB-3428-4A9A-A8DB-4021C6DFD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8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42D-48A0-4EB9-BFB0-549AD5349F56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90CB-3428-4A9A-A8DB-4021C6DFD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50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42D-48A0-4EB9-BFB0-549AD5349F56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90CB-3428-4A9A-A8DB-4021C6DFD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01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42D-48A0-4EB9-BFB0-549AD5349F56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90CB-3428-4A9A-A8DB-4021C6DFD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36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42D-48A0-4EB9-BFB0-549AD5349F56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90CB-3428-4A9A-A8DB-4021C6DFD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3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7F42D-48A0-4EB9-BFB0-549AD5349F56}" type="datetimeFigureOut">
              <a:rPr lang="zh-CN" altLang="en-US" smtClean="0"/>
              <a:t>2016/12/17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A90CB-3428-4A9A-A8DB-4021C6DFD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0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54629" y="1110343"/>
            <a:ext cx="9144000" cy="1158649"/>
          </a:xfrm>
        </p:spPr>
        <p:txBody>
          <a:bodyPr/>
          <a:lstStyle/>
          <a:p>
            <a:r>
              <a:rPr lang="en-US" altLang="zh-CN" dirty="0"/>
              <a:t>Digital Signature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46719" y="3144838"/>
            <a:ext cx="9144000" cy="1655762"/>
          </a:xfrm>
        </p:spPr>
        <p:txBody>
          <a:bodyPr/>
          <a:lstStyle/>
          <a:p>
            <a:r>
              <a:rPr lang="en-US" altLang="zh-CN" dirty="0"/>
              <a:t>Group member : Fulong Wang</a:t>
            </a:r>
          </a:p>
          <a:p>
            <a:r>
              <a:rPr lang="en-US" altLang="zh-CN" dirty="0"/>
              <a:t>                           </a:t>
            </a:r>
            <a:r>
              <a:rPr lang="en-US" altLang="zh-CN" dirty="0" err="1"/>
              <a:t>Xincan</a:t>
            </a:r>
            <a:r>
              <a:rPr lang="en-US" altLang="zh-CN" dirty="0"/>
              <a:t> Wang</a:t>
            </a:r>
          </a:p>
          <a:p>
            <a:r>
              <a:rPr lang="en-US" altLang="zh-CN" dirty="0"/>
              <a:t>		     </a:t>
            </a:r>
            <a:r>
              <a:rPr lang="en-US" altLang="zh-CN" dirty="0" err="1"/>
              <a:t>Yicong</a:t>
            </a:r>
            <a:r>
              <a:rPr lang="en-US" altLang="zh-CN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33619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Digital Signature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0225"/>
            <a:ext cx="10515600" cy="4596738"/>
          </a:xfrm>
        </p:spPr>
        <p:txBody>
          <a:bodyPr/>
          <a:lstStyle/>
          <a:p>
            <a:r>
              <a:rPr lang="en-US" altLang="zh-CN" dirty="0"/>
              <a:t>Digital signatures are like electronic “fingerprints.” In the form of a coded message, the digital signature securely associates a signer with a document in a recorded transaction.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602" y="2976809"/>
            <a:ext cx="1285875" cy="13236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27" y="4671603"/>
            <a:ext cx="1352550" cy="132215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51052" y="3290471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Bob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51051" y="500951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Tom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776" y="3028672"/>
            <a:ext cx="977931" cy="3759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727" y="3780775"/>
            <a:ext cx="996980" cy="44814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956916" y="3028672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Bob’s public key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983641" y="5320324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Bob’s public key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983641" y="3764949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Bob’s private key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776" y="5320324"/>
            <a:ext cx="977931" cy="3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42" y="1023607"/>
            <a:ext cx="1285875" cy="13236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33817" y="685629"/>
            <a:ext cx="1331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“Hey Tom, how about lunch at Taco Bell “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743" y="2332412"/>
            <a:ext cx="996980" cy="4481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64707" y="1150134"/>
            <a:ext cx="1384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HtlAkvhksdnHIKdHiuegfbi</a:t>
            </a:r>
            <a:r>
              <a:rPr lang="en-US" altLang="zh-CN" dirty="0"/>
              <a:t>/</a:t>
            </a:r>
            <a:r>
              <a:rPr lang="en-US" altLang="zh-CN" dirty="0" err="1"/>
              <a:t>udaighiunhciuf</a:t>
            </a:r>
            <a:r>
              <a:rPr lang="en-US" altLang="zh-CN" dirty="0"/>
              <a:t>/A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611115" y="1021697"/>
            <a:ext cx="1597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Bob’s</a:t>
            </a:r>
          </a:p>
          <a:p>
            <a:r>
              <a:rPr lang="en-US" altLang="zh-CN" b="1" dirty="0"/>
              <a:t>information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671132" y="2233317"/>
            <a:ext cx="1597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Bob’s</a:t>
            </a:r>
          </a:p>
          <a:p>
            <a:r>
              <a:rPr lang="en-US" altLang="zh-CN" b="1" dirty="0"/>
              <a:t>Private key</a:t>
            </a:r>
            <a:endParaRPr lang="zh-CN" altLang="en-US" b="1" dirty="0"/>
          </a:p>
        </p:txBody>
      </p:sp>
      <p:sp>
        <p:nvSpPr>
          <p:cNvPr id="11" name="箭头: 右 10"/>
          <p:cNvSpPr/>
          <p:nvPr/>
        </p:nvSpPr>
        <p:spPr>
          <a:xfrm>
            <a:off x="6205490" y="1695635"/>
            <a:ext cx="896645" cy="19032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069648" y="1562792"/>
            <a:ext cx="1597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Signed</a:t>
            </a:r>
          </a:p>
          <a:p>
            <a:r>
              <a:rPr lang="en-US" altLang="zh-CN" b="1" dirty="0"/>
              <a:t>information</a:t>
            </a:r>
            <a:endParaRPr lang="zh-CN" altLang="en-US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267" y="3917001"/>
            <a:ext cx="1352550" cy="132215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0743" y="5160526"/>
            <a:ext cx="977931" cy="37596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107183" y="3385159"/>
            <a:ext cx="1384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HtlAkvhksdnHIKdHiuegfbi</a:t>
            </a:r>
            <a:r>
              <a:rPr lang="en-US" altLang="zh-CN" dirty="0"/>
              <a:t>/</a:t>
            </a:r>
            <a:r>
              <a:rPr lang="en-US" altLang="zh-CN" dirty="0" err="1"/>
              <a:t>udaighiunhciuf</a:t>
            </a:r>
            <a:r>
              <a:rPr lang="en-US" altLang="zh-CN" dirty="0"/>
              <a:t>/A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671132" y="3662157"/>
            <a:ext cx="1597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Signed</a:t>
            </a:r>
          </a:p>
          <a:p>
            <a:r>
              <a:rPr lang="en-US" altLang="zh-CN" b="1" dirty="0"/>
              <a:t>information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4611115" y="4915991"/>
            <a:ext cx="1597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Bob’s</a:t>
            </a:r>
          </a:p>
          <a:p>
            <a:r>
              <a:rPr lang="en-US" altLang="zh-CN" b="1" dirty="0"/>
              <a:t>Public key</a:t>
            </a:r>
            <a:endParaRPr lang="zh-CN" altLang="en-US" b="1" dirty="0"/>
          </a:p>
        </p:txBody>
      </p:sp>
      <p:sp>
        <p:nvSpPr>
          <p:cNvPr id="18" name="箭头: 右 17"/>
          <p:cNvSpPr/>
          <p:nvPr/>
        </p:nvSpPr>
        <p:spPr>
          <a:xfrm>
            <a:off x="6205491" y="4326755"/>
            <a:ext cx="896644" cy="21646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26423" y="3821751"/>
            <a:ext cx="1331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“Hey Tom, how about lunch at Taco Bell “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23782" y="3134035"/>
            <a:ext cx="10910657" cy="621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205490" y="1348276"/>
            <a:ext cx="79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sign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201051" y="3871418"/>
            <a:ext cx="79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verify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88920" y="1532942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Bob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08341" y="432675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Tom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003435" y="4098749"/>
            <a:ext cx="1597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Bob’s</a:t>
            </a:r>
          </a:p>
          <a:p>
            <a:r>
              <a:rPr lang="en-US" altLang="zh-CN" b="1" dirty="0"/>
              <a:t>information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6202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Digital Signature Algorithm (DSA)                                                                                                                                               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 Digital Signature Algorithm (DSA) is a Federal Information Processing Standard for digital signatures. </a:t>
            </a:r>
          </a:p>
          <a:p>
            <a:r>
              <a:rPr lang="en-US" altLang="zh-CN" dirty="0"/>
              <a:t>Key generation has two phases. </a:t>
            </a:r>
          </a:p>
          <a:p>
            <a:r>
              <a:rPr lang="en-US" altLang="zh-CN" dirty="0"/>
              <a:t>The first phase is a choice of algorithm parameters which may be shared between different users of the system, while the second phase computes public and private keys for a single user.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22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934" y="1275209"/>
            <a:ext cx="10515600" cy="4351338"/>
          </a:xfrm>
        </p:spPr>
        <p:txBody>
          <a:bodyPr/>
          <a:lstStyle/>
          <a:p>
            <a:r>
              <a:rPr lang="en-US" altLang="zh-CN" sz="3200" dirty="0"/>
              <a:t>The digital</a:t>
            </a:r>
            <a:r>
              <a:rPr lang="zh-CN" altLang="en-US" sz="3200" dirty="0"/>
              <a:t> </a:t>
            </a:r>
            <a:r>
              <a:rPr lang="en-US" altLang="zh-CN" sz="3200" dirty="0"/>
              <a:t>signature included:</a:t>
            </a:r>
          </a:p>
          <a:p>
            <a:pPr lvl="1"/>
            <a:r>
              <a:rPr lang="en-US" altLang="zh-CN" sz="2800" dirty="0"/>
              <a:t>1.generate the public key and private key.</a:t>
            </a:r>
          </a:p>
          <a:p>
            <a:pPr lvl="1"/>
            <a:r>
              <a:rPr lang="en-US" altLang="zh-CN" sz="2800" dirty="0"/>
              <a:t>2.generate the signature by the Digital Signature Algorithm using the private key.</a:t>
            </a:r>
          </a:p>
          <a:p>
            <a:pPr lvl="1"/>
            <a:r>
              <a:rPr lang="en-US" altLang="zh-CN" sz="2800" dirty="0"/>
              <a:t>3.verify the signature using the public key.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3200" dirty="0"/>
              <a:t>Some of the core methods are imported from </a:t>
            </a:r>
            <a:r>
              <a:rPr lang="en-US" altLang="zh-CN" sz="3200" dirty="0" err="1"/>
              <a:t>java.security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0869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3087"/>
          </a:xfrm>
        </p:spPr>
        <p:txBody>
          <a:bodyPr>
            <a:normAutofit fontScale="90000"/>
          </a:bodyPr>
          <a:lstStyle/>
          <a:p>
            <a:r>
              <a:rPr lang="en-US" altLang="zh-CN" sz="5300" dirty="0"/>
              <a:t>Package </a:t>
            </a:r>
            <a:r>
              <a:rPr lang="en-US" altLang="zh-CN" sz="5300" dirty="0" err="1"/>
              <a:t>java.security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java.security.KeyPair</a:t>
            </a:r>
            <a:endParaRPr lang="en-US" altLang="zh-CN" b="1" dirty="0"/>
          </a:p>
          <a:p>
            <a:pPr lvl="1"/>
            <a:r>
              <a:rPr lang="en-US" altLang="zh-CN" dirty="0"/>
              <a:t>This class is a simple holder for a key pair (a public key and a private key)</a:t>
            </a:r>
            <a:endParaRPr lang="en-US" altLang="zh-CN" b="1" dirty="0"/>
          </a:p>
          <a:p>
            <a:r>
              <a:rPr lang="en-US" altLang="zh-CN" b="1" dirty="0" err="1"/>
              <a:t>java.security.KeyPairGenerator</a:t>
            </a:r>
            <a:endParaRPr lang="en-US" altLang="zh-CN" b="1" dirty="0"/>
          </a:p>
          <a:p>
            <a:pPr lvl="1"/>
            <a:r>
              <a:rPr lang="en-US" altLang="zh-CN" dirty="0"/>
              <a:t>The </a:t>
            </a:r>
            <a:r>
              <a:rPr lang="en-US" altLang="zh-CN" dirty="0" err="1"/>
              <a:t>KeyPairGenerator</a:t>
            </a:r>
            <a:r>
              <a:rPr lang="en-US" altLang="zh-CN" dirty="0"/>
              <a:t> class is used to generate pairs of public and private keys. Key pair generators are constructed using the </a:t>
            </a:r>
            <a:r>
              <a:rPr lang="en-US" altLang="zh-CN" dirty="0" err="1"/>
              <a:t>getInstance</a:t>
            </a:r>
            <a:r>
              <a:rPr lang="en-US" altLang="zh-CN" dirty="0"/>
              <a:t> method.</a:t>
            </a:r>
          </a:p>
          <a:p>
            <a:pPr lvl="1"/>
            <a:r>
              <a:rPr lang="en-US" altLang="zh-CN" b="1" dirty="0" err="1"/>
              <a:t>getInstance</a:t>
            </a:r>
            <a:r>
              <a:rPr lang="en-US" altLang="zh-CN" b="1" dirty="0"/>
              <a:t>(String </a:t>
            </a:r>
            <a:r>
              <a:rPr lang="en-US" altLang="zh-CN" b="1" dirty="0" err="1"/>
              <a:t>alogrithm</a:t>
            </a:r>
            <a:r>
              <a:rPr lang="en-US" altLang="zh-CN" b="1" dirty="0"/>
              <a:t>)</a:t>
            </a:r>
          </a:p>
          <a:p>
            <a:pPr lvl="2"/>
            <a:r>
              <a:rPr lang="en-US" altLang="zh-CN" dirty="0"/>
              <a:t>Returns a </a:t>
            </a:r>
            <a:r>
              <a:rPr lang="en-US" altLang="zh-CN" dirty="0" err="1"/>
              <a:t>KeyPairGenerator</a:t>
            </a:r>
            <a:r>
              <a:rPr lang="en-US" altLang="zh-CN" dirty="0"/>
              <a:t> object that generates public/private key pairs for the specified algorithm.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60140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06534"/>
            <a:ext cx="10515600" cy="4351338"/>
          </a:xfrm>
        </p:spPr>
        <p:txBody>
          <a:bodyPr/>
          <a:lstStyle/>
          <a:p>
            <a:r>
              <a:rPr lang="en-US" altLang="zh-CN" b="1" dirty="0" err="1"/>
              <a:t>java.security.Signature</a:t>
            </a:r>
            <a:endParaRPr lang="en-US" altLang="zh-CN" b="1" dirty="0"/>
          </a:p>
          <a:p>
            <a:pPr lvl="1"/>
            <a:r>
              <a:rPr lang="en-US" altLang="zh-CN" dirty="0"/>
              <a:t>The Signature class is used to provide applications the functionality of a digital signature algorithm.</a:t>
            </a:r>
          </a:p>
          <a:p>
            <a:pPr lvl="1"/>
            <a:r>
              <a:rPr lang="en-US" altLang="zh-CN" dirty="0"/>
              <a:t>3 steps to use Signature object for either signing or verifying:</a:t>
            </a:r>
          </a:p>
          <a:p>
            <a:pPr lvl="2"/>
            <a:r>
              <a:rPr lang="en-US" altLang="zh-CN" dirty="0" err="1"/>
              <a:t>Initialization,with</a:t>
            </a:r>
            <a:r>
              <a:rPr lang="en-US" altLang="zh-CN" dirty="0"/>
              <a:t> either</a:t>
            </a:r>
          </a:p>
          <a:p>
            <a:pPr lvl="3"/>
            <a:r>
              <a:rPr lang="en-US" altLang="zh-CN" dirty="0"/>
              <a:t>a public key, which initializes the signature for verification, or</a:t>
            </a:r>
          </a:p>
          <a:p>
            <a:pPr lvl="3"/>
            <a:r>
              <a:rPr lang="en-US" altLang="zh-CN" dirty="0"/>
              <a:t>a private key ,which initializes the signature for signing</a:t>
            </a:r>
            <a:endParaRPr lang="zh-CN" altLang="en-US" dirty="0"/>
          </a:p>
          <a:p>
            <a:pPr lvl="2"/>
            <a:r>
              <a:rPr lang="en-US" altLang="zh-CN" dirty="0"/>
              <a:t>Updating: Depending on the type of initialization, this will update the bytes to be signed or verified.</a:t>
            </a:r>
          </a:p>
          <a:p>
            <a:pPr lvl="2"/>
            <a:r>
              <a:rPr lang="en-US" altLang="zh-CN" dirty="0"/>
              <a:t>Signing or Verifying a signature on all updated bytes.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52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282" y="2038689"/>
            <a:ext cx="5953125" cy="20669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8182" y="645032"/>
            <a:ext cx="6791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Generate signature</a:t>
            </a:r>
            <a:endParaRPr lang="zh-CN" altLang="en-US" sz="4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213" y="4558128"/>
            <a:ext cx="33813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Verify signature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788" y="1690688"/>
            <a:ext cx="5972175" cy="205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898" y="4453446"/>
            <a:ext cx="27622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9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331</Words>
  <Application>Microsoft Office PowerPoint</Application>
  <PresentationFormat>宽屏</PresentationFormat>
  <Paragraphs>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Digital Signature</vt:lpstr>
      <vt:lpstr>Digital Signature</vt:lpstr>
      <vt:lpstr>PowerPoint 演示文稿</vt:lpstr>
      <vt:lpstr>Digital Signature Algorithm (DSA)                                                                                                                                                  </vt:lpstr>
      <vt:lpstr>PowerPoint 演示文稿</vt:lpstr>
      <vt:lpstr>Package java.security </vt:lpstr>
      <vt:lpstr>PowerPoint 演示文稿</vt:lpstr>
      <vt:lpstr>PowerPoint 演示文稿</vt:lpstr>
      <vt:lpstr>Verify signature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Signature</dc:title>
  <dc:creator>Fulong Wang</dc:creator>
  <cp:lastModifiedBy>Fulong Wang</cp:lastModifiedBy>
  <cp:revision>16</cp:revision>
  <dcterms:created xsi:type="dcterms:W3CDTF">2016-12-16T05:58:16Z</dcterms:created>
  <dcterms:modified xsi:type="dcterms:W3CDTF">2016-12-16T20:51:49Z</dcterms:modified>
</cp:coreProperties>
</file>