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3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629" y="1110343"/>
            <a:ext cx="9144000" cy="1158649"/>
          </a:xfrm>
        </p:spPr>
        <p:txBody>
          <a:bodyPr/>
          <a:lstStyle/>
          <a:p>
            <a:r>
              <a:rPr lang="en-US" altLang="zh-CN" dirty="0"/>
              <a:t>Digital Signature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6719" y="3144838"/>
            <a:ext cx="9144000" cy="1655762"/>
          </a:xfrm>
        </p:spPr>
        <p:txBody>
          <a:bodyPr/>
          <a:lstStyle/>
          <a:p>
            <a:r>
              <a:rPr lang="en-US" altLang="zh-CN" dirty="0"/>
              <a:t>Group member : Fulong Wang</a:t>
            </a:r>
          </a:p>
          <a:p>
            <a:r>
              <a:rPr lang="en-US" altLang="zh-CN" dirty="0"/>
              <a:t>                           </a:t>
            </a:r>
            <a:r>
              <a:rPr lang="en-US" altLang="zh-CN" dirty="0" err="1"/>
              <a:t>Xincan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Yicong</a:t>
            </a:r>
            <a:r>
              <a:rPr lang="en-US" altLang="zh-CN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36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r>
              <a:rPr lang="en-US" altLang="zh-CN" dirty="0"/>
              <a:t>Digital signatures are like electronic “fingerprints.” In the form of a coded message, the digital signature securely associates a signer with a document in a recorded transaction.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2" y="2976809"/>
            <a:ext cx="1285875" cy="1323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27" y="4671603"/>
            <a:ext cx="1352550" cy="13221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1052" y="3290471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51051" y="500951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76" y="3028672"/>
            <a:ext cx="977931" cy="3759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27" y="3780775"/>
            <a:ext cx="996980" cy="4481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56916" y="302867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public key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3641" y="532032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public key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83641" y="376494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private key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76" y="5320324"/>
            <a:ext cx="977931" cy="3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42" y="1023607"/>
            <a:ext cx="1285875" cy="13236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3817" y="685629"/>
            <a:ext cx="133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“Hey Tom, how about lunch at Taco Bell 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43" y="2332412"/>
            <a:ext cx="996980" cy="448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64707" y="1150134"/>
            <a:ext cx="13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HtlAkvhksdnHIKdHiuegfbi</a:t>
            </a:r>
            <a:r>
              <a:rPr lang="en-US" altLang="zh-CN" dirty="0"/>
              <a:t>/</a:t>
            </a:r>
            <a:r>
              <a:rPr lang="en-US" altLang="zh-CN" dirty="0" err="1"/>
              <a:t>udaighiunhciuf</a:t>
            </a:r>
            <a:r>
              <a:rPr lang="en-US" altLang="zh-CN" dirty="0"/>
              <a:t>/A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1115" y="102169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71132" y="223331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Private key</a:t>
            </a:r>
            <a:endParaRPr lang="zh-CN" altLang="en-US" b="1" dirty="0"/>
          </a:p>
        </p:txBody>
      </p:sp>
      <p:sp>
        <p:nvSpPr>
          <p:cNvPr id="11" name="箭头: 右 10"/>
          <p:cNvSpPr/>
          <p:nvPr/>
        </p:nvSpPr>
        <p:spPr>
          <a:xfrm>
            <a:off x="6205490" y="1695635"/>
            <a:ext cx="896645" cy="1903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69648" y="1562792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Signed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267" y="3917001"/>
            <a:ext cx="1352550" cy="13221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743" y="5160526"/>
            <a:ext cx="977931" cy="3759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07183" y="3385159"/>
            <a:ext cx="13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HtlAkvhksdnHIKdHiuegfbi</a:t>
            </a:r>
            <a:r>
              <a:rPr lang="en-US" altLang="zh-CN" dirty="0"/>
              <a:t>/</a:t>
            </a:r>
            <a:r>
              <a:rPr lang="en-US" altLang="zh-CN" dirty="0" err="1"/>
              <a:t>udaighiunhciuf</a:t>
            </a:r>
            <a:r>
              <a:rPr lang="en-US" altLang="zh-CN" dirty="0"/>
              <a:t>/A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71132" y="366215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Signed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611115" y="4915991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Public key</a:t>
            </a:r>
            <a:endParaRPr lang="zh-CN" altLang="en-US" b="1" dirty="0"/>
          </a:p>
        </p:txBody>
      </p:sp>
      <p:sp>
        <p:nvSpPr>
          <p:cNvPr id="18" name="箭头: 右 17"/>
          <p:cNvSpPr/>
          <p:nvPr/>
        </p:nvSpPr>
        <p:spPr>
          <a:xfrm>
            <a:off x="6205491" y="4326755"/>
            <a:ext cx="896644" cy="2164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26423" y="3821751"/>
            <a:ext cx="133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“Hey Tom, how about lunch at Taco Bell “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3782" y="3134035"/>
            <a:ext cx="10910657" cy="62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05490" y="1348276"/>
            <a:ext cx="7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01051" y="3871418"/>
            <a:ext cx="7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8920" y="1532942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8341" y="43267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003435" y="4098749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0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 Algorithm (DSA)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generation has two phases. The first phase is a choice of </a:t>
            </a:r>
            <a:r>
              <a:rPr lang="en-US" altLang="zh-CN" i="1" dirty="0"/>
              <a:t>algorithm parameters</a:t>
            </a:r>
            <a:r>
              <a:rPr lang="en-US" altLang="zh-CN" dirty="0"/>
              <a:t> which may be shared between different users of the system, while the second phase computes public and private keys for a single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 fontScale="90000"/>
          </a:bodyPr>
          <a:lstStyle/>
          <a:p>
            <a:r>
              <a:rPr lang="en-US" altLang="zh-CN" sz="5300" dirty="0"/>
              <a:t>Package </a:t>
            </a:r>
            <a:r>
              <a:rPr lang="en-US" altLang="zh-CN" sz="5300" dirty="0" err="1"/>
              <a:t>java.security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java.security.KeyPair</a:t>
            </a:r>
            <a:endParaRPr lang="en-US" altLang="zh-CN" b="1" dirty="0"/>
          </a:p>
          <a:p>
            <a:pPr lvl="1"/>
            <a:r>
              <a:rPr lang="en-US" altLang="zh-CN" dirty="0"/>
              <a:t>This class is a simple holder for a key pair (a public key and a private key)</a:t>
            </a:r>
            <a:endParaRPr lang="en-US" altLang="zh-CN" b="1" dirty="0"/>
          </a:p>
          <a:p>
            <a:r>
              <a:rPr lang="en-US" altLang="zh-CN" b="1" dirty="0" err="1"/>
              <a:t>java.security.KeyPairGenerator</a:t>
            </a:r>
            <a:endParaRPr lang="en-US" altLang="zh-CN" b="1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KeyPairGenerator</a:t>
            </a:r>
            <a:r>
              <a:rPr lang="en-US" altLang="zh-CN" dirty="0"/>
              <a:t> class is used to generate pairs of public and private keys. Key pair generators are constructed using the </a:t>
            </a:r>
            <a:r>
              <a:rPr lang="en-US" altLang="zh-CN" dirty="0" err="1"/>
              <a:t>getInstance</a:t>
            </a:r>
            <a:r>
              <a:rPr lang="en-US" altLang="zh-CN" dirty="0"/>
              <a:t> method.</a:t>
            </a:r>
          </a:p>
          <a:p>
            <a:pPr lvl="1"/>
            <a:r>
              <a:rPr lang="en-US" altLang="zh-CN" b="1" dirty="0" err="1"/>
              <a:t>getInstance</a:t>
            </a:r>
            <a:r>
              <a:rPr lang="en-US" altLang="zh-CN" b="1" dirty="0"/>
              <a:t>(String </a:t>
            </a:r>
            <a:r>
              <a:rPr lang="en-US" altLang="zh-CN" b="1" dirty="0" err="1"/>
              <a:t>alogrithm</a:t>
            </a:r>
            <a:r>
              <a:rPr lang="en-US" altLang="zh-CN" b="1" dirty="0"/>
              <a:t>)</a:t>
            </a:r>
          </a:p>
          <a:p>
            <a:pPr lvl="2"/>
            <a:r>
              <a:rPr lang="en-US" altLang="zh-CN" dirty="0"/>
              <a:t>Returns a </a:t>
            </a:r>
            <a:r>
              <a:rPr lang="en-US" altLang="zh-CN" dirty="0" err="1"/>
              <a:t>KeyPairGenerator</a:t>
            </a:r>
            <a:r>
              <a:rPr lang="en-US" altLang="zh-CN" dirty="0"/>
              <a:t> object that generates public/private key pairs for the specified algorithm.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0140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534"/>
            <a:ext cx="10515600" cy="4351338"/>
          </a:xfrm>
        </p:spPr>
        <p:txBody>
          <a:bodyPr/>
          <a:lstStyle/>
          <a:p>
            <a:r>
              <a:rPr lang="en-US" altLang="zh-CN" b="1" dirty="0" err="1"/>
              <a:t>java.security.Signature</a:t>
            </a:r>
            <a:endParaRPr lang="en-US" altLang="zh-CN" b="1" dirty="0"/>
          </a:p>
          <a:p>
            <a:pPr lvl="1"/>
            <a:r>
              <a:rPr lang="en-US" altLang="zh-CN" dirty="0"/>
              <a:t>The Signature class is used to provide applications the functionality of a digital signature algorithm.</a:t>
            </a:r>
          </a:p>
          <a:p>
            <a:pPr lvl="1"/>
            <a:r>
              <a:rPr lang="en-US" altLang="zh-CN" dirty="0"/>
              <a:t>3 steps to use Signature object for either signing or verifying:</a:t>
            </a:r>
          </a:p>
          <a:p>
            <a:pPr lvl="2"/>
            <a:r>
              <a:rPr lang="en-US" altLang="zh-CN" dirty="0" err="1"/>
              <a:t>Initialization,with</a:t>
            </a:r>
            <a:r>
              <a:rPr lang="en-US" altLang="zh-CN" dirty="0"/>
              <a:t> either</a:t>
            </a:r>
          </a:p>
          <a:p>
            <a:pPr lvl="3"/>
            <a:r>
              <a:rPr lang="en-US" altLang="zh-CN" dirty="0"/>
              <a:t>a public key, which initializes the signature for verification, or</a:t>
            </a:r>
          </a:p>
          <a:p>
            <a:pPr lvl="3"/>
            <a:r>
              <a:rPr lang="en-US" altLang="zh-CN" dirty="0"/>
              <a:t>a private key ,which initializes the signature for signing</a:t>
            </a:r>
            <a:endParaRPr lang="zh-CN" altLang="en-US" dirty="0"/>
          </a:p>
          <a:p>
            <a:pPr lvl="2"/>
            <a:r>
              <a:rPr lang="en-US" altLang="zh-CN" dirty="0"/>
              <a:t>Updating: </a:t>
            </a:r>
            <a:r>
              <a:rPr lang="en-US" altLang="zh-CN" dirty="0"/>
              <a:t>Depending on the type of initialization, this will update the bytes to be signed or verified.</a:t>
            </a:r>
          </a:p>
          <a:p>
            <a:pPr lvl="2"/>
            <a:r>
              <a:rPr lang="en-US" altLang="zh-CN" dirty="0"/>
              <a:t>Signing or Verifying a signature on all updated bytes.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52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287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Digital Signature</vt:lpstr>
      <vt:lpstr>Digital Signature</vt:lpstr>
      <vt:lpstr>PowerPoint 演示文稿</vt:lpstr>
      <vt:lpstr>Digital Signature Algorithm (DSA)                                                                                                                                                  </vt:lpstr>
      <vt:lpstr>Package java.security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Fulong Wang</dc:creator>
  <cp:lastModifiedBy>Fulong Wang</cp:lastModifiedBy>
  <cp:revision>13</cp:revision>
  <dcterms:created xsi:type="dcterms:W3CDTF">2016-12-16T05:58:16Z</dcterms:created>
  <dcterms:modified xsi:type="dcterms:W3CDTF">2016-12-16T17:43:33Z</dcterms:modified>
</cp:coreProperties>
</file>