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ubTitle" sz="half" idx="1"/>
          </p:nvPr>
        </p:nvSpPr>
        <p:spPr>
          <a:xfrm>
            <a:off x="1524000" y="3044825"/>
            <a:ext cx="9236149" cy="25987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Group</a:t>
            </a:r>
            <a:r>
              <a:t> </a:t>
            </a:r>
            <a:r>
              <a:t>Member: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Bonan Chen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Jiahui Zhang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Yujie Ren</a:t>
            </a:r>
          </a:p>
        </p:txBody>
      </p:sp>
      <p:sp>
        <p:nvSpPr>
          <p:cNvPr id="110" name="Shape 110"/>
          <p:cNvSpPr/>
          <p:nvPr/>
        </p:nvSpPr>
        <p:spPr>
          <a:xfrm>
            <a:off x="1538287" y="1583682"/>
            <a:ext cx="911542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Java Final Project — XDF 2DGraphics</a:t>
            </a:r>
          </a:p>
        </p:txBody>
      </p:sp>
      <p:pic>
        <p:nvPicPr>
          <p:cNvPr id="111" name="image1.jpg" descr="Stevens LOG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1113" y="128587"/>
            <a:ext cx="3017838" cy="1271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762451" y="5851646"/>
            <a:ext cx="6822274" cy="7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180473" indent="-180473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Function 4, implement SVG file zoom in or zoom out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753" y="469404"/>
            <a:ext cx="4641047" cy="4948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9948" y="455350"/>
            <a:ext cx="4613047" cy="4976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614613" y="2671761"/>
            <a:ext cx="717232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400">
                <a:ln w="12700">
                  <a:solidFill>
                    <a:srgbClr val="3A5274"/>
                  </a:solidFill>
                </a:ln>
                <a:solidFill>
                  <a:srgbClr val="EBEAEA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>
              <a:defRPr b="0" sz="1800">
                <a:ln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5400">
                <a:ln w="12700">
                  <a:solidFill>
                    <a:srgbClr val="3A5274"/>
                  </a:solidFill>
                </a:ln>
                <a:solidFill>
                  <a:srgbClr val="EBEAEA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Mission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838200" y="1863725"/>
            <a:ext cx="10515600" cy="5032375"/>
          </a:xfrm>
          <a:prstGeom prst="rect">
            <a:avLst/>
          </a:prstGeom>
        </p:spPr>
        <p:txBody>
          <a:bodyPr/>
          <a:lstStyle/>
          <a:p>
            <a:pPr/>
            <a:r>
              <a:t>Read in SVG file</a:t>
            </a:r>
          </a:p>
          <a:p>
            <a:pPr/>
          </a:p>
          <a:p>
            <a:pPr/>
            <a:r>
              <a:t>Parse SVG file and extract information</a:t>
            </a:r>
          </a:p>
          <a:p>
            <a:pPr/>
          </a:p>
          <a:p>
            <a:pPr/>
            <a:r>
              <a:t>Draw SVG file on the screen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SVG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38200" y="2118139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Scalable Vector Graphics</a:t>
            </a:r>
            <a:r>
              <a:t> </a:t>
            </a:r>
            <a:r>
              <a:t>which</a:t>
            </a:r>
            <a:r>
              <a:t> </a:t>
            </a:r>
            <a:r>
              <a:t>is</a:t>
            </a:r>
            <a:r>
              <a:t> </a:t>
            </a:r>
            <a:r>
              <a:t>XML-based vector image format 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SVG is completely customizable, and do not lose detail as their size increases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Java do not provide native SVG support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Import SVG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838200" y="1917064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Read in SVG file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Identify shape in SVG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Call parse class to extract information from SVG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Call shape class to draw SVG</a:t>
            </a:r>
          </a:p>
        </p:txBody>
      </p:sp>
      <p:pic>
        <p:nvPicPr>
          <p:cNvPr id="122" name="Screen Shot 2016-12-16 at 2.20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1156" y="636226"/>
            <a:ext cx="6659016" cy="1664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sz="quarter" idx="1"/>
          </p:nvPr>
        </p:nvSpPr>
        <p:spPr>
          <a:xfrm>
            <a:off x="3417992" y="4965859"/>
            <a:ext cx="6391536" cy="1089026"/>
          </a:xfrm>
          <a:prstGeom prst="rect">
            <a:avLst/>
          </a:prstGeom>
        </p:spPr>
        <p:txBody>
          <a:bodyPr/>
          <a:lstStyle/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Function1, </a:t>
            </a:r>
            <a:r>
              <a:t>import SVG into</a:t>
            </a:r>
            <a:r>
              <a:t> </a:t>
            </a:r>
            <a:r>
              <a:t>document</a:t>
            </a:r>
            <a:r>
              <a:t> </a:t>
            </a:r>
            <a:r>
              <a:t>viewer</a:t>
            </a:r>
          </a:p>
        </p:txBody>
      </p:sp>
      <p:pic>
        <p:nvPicPr>
          <p:cNvPr id="1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778" y="528674"/>
            <a:ext cx="5274311" cy="4025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Parse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2855275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Use</a:t>
            </a:r>
            <a:r>
              <a:t> </a:t>
            </a:r>
            <a:r>
              <a:t>regex</a:t>
            </a:r>
            <a:r>
              <a:t> </a:t>
            </a:r>
            <a:r>
              <a:t>to</a:t>
            </a:r>
            <a:r>
              <a:t> </a:t>
            </a:r>
            <a:r>
              <a:t>extract</a:t>
            </a:r>
            <a:r>
              <a:t> </a:t>
            </a:r>
            <a:r>
              <a:t>attributes</a:t>
            </a:r>
            <a:r>
              <a:t> </a:t>
            </a:r>
            <a:r>
              <a:t>from</a:t>
            </a:r>
            <a:r>
              <a:t> </a:t>
            </a:r>
            <a:r>
              <a:t>each</a:t>
            </a:r>
            <a:r>
              <a:t> </a:t>
            </a:r>
            <a:r>
              <a:t>shape</a:t>
            </a:r>
            <a:r>
              <a:t>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Save</a:t>
            </a:r>
            <a:r>
              <a:t> </a:t>
            </a:r>
            <a:r>
              <a:t>these</a:t>
            </a:r>
            <a:r>
              <a:t> </a:t>
            </a:r>
            <a:r>
              <a:t>attributes</a:t>
            </a:r>
            <a:r>
              <a:t> </a:t>
            </a:r>
            <a:r>
              <a:t>into</a:t>
            </a:r>
            <a:r>
              <a:t> </a:t>
            </a:r>
            <a:r>
              <a:t>variables</a:t>
            </a:r>
            <a:r>
              <a:t> </a:t>
            </a:r>
            <a:r>
              <a:t>and</a:t>
            </a:r>
            <a:r>
              <a:t> </a:t>
            </a:r>
            <a:r>
              <a:t>create</a:t>
            </a:r>
            <a:r>
              <a:t> </a:t>
            </a:r>
            <a:r>
              <a:t>get</a:t>
            </a:r>
            <a:r>
              <a:t> </a:t>
            </a:r>
            <a:r>
              <a:t>method</a:t>
            </a:r>
            <a:r>
              <a:t> </a:t>
            </a:r>
            <a:r>
              <a:t>to</a:t>
            </a:r>
            <a:r>
              <a:t> </a:t>
            </a:r>
            <a:r>
              <a:t>get</a:t>
            </a:r>
            <a:r>
              <a:t> </a:t>
            </a:r>
            <a:r>
              <a:t>them</a:t>
            </a:r>
          </a:p>
        </p:txBody>
      </p:sp>
      <p:pic>
        <p:nvPicPr>
          <p:cNvPr id="129" name="Screen Shot 2016-12-16 at 2.20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2246" y="729831"/>
            <a:ext cx="6659016" cy="1664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06" y="727036"/>
            <a:ext cx="8907063" cy="39491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786423" y="5047744"/>
            <a:ext cx="7266882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0578" indent="-220578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Function2, parse SVG file and extract shape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Shape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Import</a:t>
            </a:r>
            <a:r>
              <a:t> </a:t>
            </a:r>
            <a:r>
              <a:t>SVG</a:t>
            </a:r>
            <a:r>
              <a:t> </a:t>
            </a:r>
            <a:r>
              <a:t>class</a:t>
            </a:r>
            <a:r>
              <a:t> </a:t>
            </a:r>
            <a:r>
              <a:t>passes</a:t>
            </a:r>
            <a:r>
              <a:t> </a:t>
            </a:r>
            <a:r>
              <a:t>arguments</a:t>
            </a:r>
            <a:r>
              <a:t> </a:t>
            </a:r>
            <a:r>
              <a:t>into</a:t>
            </a:r>
            <a:r>
              <a:t> </a:t>
            </a:r>
            <a:r>
              <a:t>Shape</a:t>
            </a:r>
            <a:r>
              <a:t> </a:t>
            </a:r>
            <a:r>
              <a:t>class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Shape</a:t>
            </a:r>
            <a:r>
              <a:t> </a:t>
            </a:r>
            <a:r>
              <a:t>classes</a:t>
            </a:r>
            <a:r>
              <a:t> </a:t>
            </a:r>
            <a:r>
              <a:t>call</a:t>
            </a:r>
            <a:r>
              <a:t> </a:t>
            </a:r>
            <a:r>
              <a:t>method</a:t>
            </a:r>
            <a:r>
              <a:t> </a:t>
            </a:r>
            <a:r>
              <a:t>in</a:t>
            </a:r>
            <a:r>
              <a:t> </a:t>
            </a:r>
            <a:r>
              <a:t>the</a:t>
            </a:r>
            <a:r>
              <a:t> </a:t>
            </a:r>
            <a:r>
              <a:t>Batik</a:t>
            </a:r>
            <a:r>
              <a:t> </a:t>
            </a:r>
            <a:r>
              <a:t>library</a:t>
            </a:r>
            <a:r>
              <a:t> </a:t>
            </a:r>
            <a:r>
              <a:t>to</a:t>
            </a:r>
            <a:r>
              <a:t> </a:t>
            </a:r>
            <a:r>
              <a:t>draw</a:t>
            </a:r>
            <a:r>
              <a:t> </a:t>
            </a:r>
            <a:r>
              <a:t>themselves.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Save</a:t>
            </a:r>
            <a:r>
              <a:t> </a:t>
            </a:r>
            <a:r>
              <a:t>the</a:t>
            </a:r>
            <a:r>
              <a:t> </a:t>
            </a:r>
            <a:r>
              <a:t>shapes</a:t>
            </a:r>
            <a:r>
              <a:t> </a:t>
            </a:r>
            <a:r>
              <a:t>into</a:t>
            </a:r>
            <a:r>
              <a:t> </a:t>
            </a:r>
            <a:r>
              <a:t>DOM</a:t>
            </a:r>
            <a:r>
              <a:t> </a:t>
            </a:r>
            <a:r>
              <a:t>tree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t> </a:t>
            </a:r>
            <a:r>
              <a:t>the</a:t>
            </a:r>
            <a:r>
              <a:t> </a:t>
            </a:r>
            <a:r>
              <a:t>tree</a:t>
            </a:r>
            <a:r>
              <a:t> </a:t>
            </a:r>
            <a:r>
              <a:t>to</a:t>
            </a:r>
            <a:r>
              <a:t> </a:t>
            </a:r>
            <a:r>
              <a:t>JSVG</a:t>
            </a:r>
            <a:r>
              <a:t> </a:t>
            </a:r>
            <a:r>
              <a:t>Canvas</a:t>
            </a:r>
            <a:r>
              <a:t> </a:t>
            </a:r>
            <a:r>
              <a:t>to</a:t>
            </a:r>
            <a:r>
              <a:t> </a:t>
            </a:r>
            <a:r>
              <a:t>display</a:t>
            </a:r>
            <a:r>
              <a:t> </a:t>
            </a:r>
            <a:r>
              <a:t>SVG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681728" y="6028432"/>
            <a:ext cx="4828544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0578" indent="-220578">
              <a:lnSpc>
                <a:spcPct val="107000"/>
              </a:lnSpc>
              <a:spcBef>
                <a:spcPts val="800"/>
              </a:spcBef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Function 3, draw SVG on the screen</a:t>
            </a:r>
          </a:p>
        </p:txBody>
      </p:sp>
      <p:pic>
        <p:nvPicPr>
          <p:cNvPr id="13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5142" y="336944"/>
            <a:ext cx="4861716" cy="523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