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3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1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8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9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7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8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7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6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7AEA-4DD9-41DF-9F2A-08873AF8EC61}" type="datetimeFigureOut">
              <a:rPr lang="zh-CN" altLang="en-US" smtClean="0"/>
              <a:t>2018/10/5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D1EE-4B4F-4E89-8D9A-14E22EE81F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5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7043" y="144379"/>
            <a:ext cx="962526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7043" y="1335502"/>
            <a:ext cx="962526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132347" y="324852"/>
            <a:ext cx="2646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2347" y="1515973"/>
            <a:ext cx="2646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29003" y="956512"/>
            <a:ext cx="2646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72393" y="1335502"/>
            <a:ext cx="962526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选择器</a:t>
            </a:r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1359569" y="324853"/>
            <a:ext cx="312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72393" y="144379"/>
            <a:ext cx="962526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寄存器</a:t>
            </a:r>
          </a:p>
        </p:txBody>
      </p:sp>
      <p:cxnSp>
        <p:nvCxnSpPr>
          <p:cNvPr id="14" name="肘形连接符 13"/>
          <p:cNvCxnSpPr>
            <a:stCxn id="12" idx="3"/>
          </p:cNvCxnSpPr>
          <p:nvPr/>
        </p:nvCxnSpPr>
        <p:spPr>
          <a:xfrm>
            <a:off x="2634919" y="324853"/>
            <a:ext cx="312818" cy="4211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0" idx="3"/>
          </p:cNvCxnSpPr>
          <p:nvPr/>
        </p:nvCxnSpPr>
        <p:spPr>
          <a:xfrm flipV="1">
            <a:off x="2634919" y="1179091"/>
            <a:ext cx="312818" cy="3368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466474" y="776039"/>
            <a:ext cx="962526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zh-CN" altLang="en-US" dirty="0" smtClean="0">
                <a:solidFill>
                  <a:schemeClr val="tx1"/>
                </a:solidFill>
              </a:rPr>
              <a:t>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93699" y="818144"/>
            <a:ext cx="962526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移位</a:t>
            </a:r>
            <a:r>
              <a:rPr lang="zh-CN" altLang="en-US" dirty="0" smtClean="0">
                <a:solidFill>
                  <a:schemeClr val="tx1"/>
                </a:solidFill>
              </a:rPr>
              <a:t>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5" idx="3"/>
          </p:cNvCxnSpPr>
          <p:nvPr/>
        </p:nvCxnSpPr>
        <p:spPr>
          <a:xfrm flipV="1">
            <a:off x="1359569" y="1515974"/>
            <a:ext cx="312828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9" idx="2"/>
            <a:endCxn id="10" idx="2"/>
          </p:cNvCxnSpPr>
          <p:nvPr/>
        </p:nvCxnSpPr>
        <p:spPr>
          <a:xfrm rot="5400000">
            <a:off x="2905630" y="427117"/>
            <a:ext cx="517358" cy="2021306"/>
          </a:xfrm>
          <a:prstGeom prst="bentConnector3">
            <a:avLst>
              <a:gd name="adj1" fmla="val 1372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</p:cNvCxnSpPr>
          <p:nvPr/>
        </p:nvCxnSpPr>
        <p:spPr>
          <a:xfrm flipV="1">
            <a:off x="4174962" y="535405"/>
            <a:ext cx="0" cy="282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693699" y="144379"/>
            <a:ext cx="962526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商</a:t>
            </a:r>
          </a:p>
        </p:txBody>
      </p:sp>
      <p:cxnSp>
        <p:nvCxnSpPr>
          <p:cNvPr id="34" name="直接箭头连接符 33"/>
          <p:cNvCxnSpPr>
            <a:stCxn id="19" idx="3"/>
          </p:cNvCxnSpPr>
          <p:nvPr/>
        </p:nvCxnSpPr>
        <p:spPr>
          <a:xfrm flipV="1">
            <a:off x="4656225" y="998617"/>
            <a:ext cx="3007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57015" y="818144"/>
            <a:ext cx="1142996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恢复余数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5534530" y="535405"/>
            <a:ext cx="0" cy="282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53267" y="144379"/>
            <a:ext cx="962526" cy="360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余数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802397" y="237021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定点原码除法器原理框图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1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281865" y="-108294"/>
            <a:ext cx="745958" cy="348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678908" y="240623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647200" y="481255"/>
            <a:ext cx="2063415" cy="553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初始化被除数，除数，商，商标志位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5678907" y="1022676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74295" y="1239244"/>
            <a:ext cx="1609223" cy="336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被除</a:t>
            </a:r>
            <a:r>
              <a:rPr lang="zh-CN" altLang="en-US" dirty="0" smtClean="0">
                <a:solidFill>
                  <a:schemeClr val="tx1"/>
                </a:solidFill>
              </a:rPr>
              <a:t>数减除数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菱形 19"/>
          <p:cNvSpPr/>
          <p:nvPr/>
        </p:nvSpPr>
        <p:spPr>
          <a:xfrm>
            <a:off x="4596063" y="1792697"/>
            <a:ext cx="2165685" cy="74595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时余数大于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678906" y="1564097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0" idx="1"/>
            <a:endCxn id="32" idx="0"/>
          </p:cNvCxnSpPr>
          <p:nvPr/>
        </p:nvCxnSpPr>
        <p:spPr>
          <a:xfrm rot="10800000" flipV="1">
            <a:off x="4299185" y="2165675"/>
            <a:ext cx="296879" cy="2646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20" idx="3"/>
            <a:endCxn id="33" idx="0"/>
          </p:cNvCxnSpPr>
          <p:nvPr/>
        </p:nvCxnSpPr>
        <p:spPr>
          <a:xfrm>
            <a:off x="6761748" y="2165676"/>
            <a:ext cx="341996" cy="2646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11216" y="17963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753627" y="17926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902894" y="2430363"/>
            <a:ext cx="792579" cy="336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上商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05499" y="2430363"/>
            <a:ext cx="796490" cy="336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上商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299183" y="2767248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103744" y="2767248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506604" y="2995848"/>
            <a:ext cx="1609223" cy="336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被除</a:t>
            </a:r>
            <a:r>
              <a:rPr lang="zh-CN" altLang="en-US" dirty="0" smtClean="0">
                <a:solidFill>
                  <a:schemeClr val="tx1"/>
                </a:solidFill>
              </a:rPr>
              <a:t>数减除数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81990" y="2995848"/>
            <a:ext cx="1609223" cy="336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被除</a:t>
            </a:r>
            <a:r>
              <a:rPr lang="zh-CN" altLang="en-US" dirty="0" smtClean="0">
                <a:solidFill>
                  <a:schemeClr val="tx1"/>
                </a:solidFill>
              </a:rPr>
              <a:t>数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zh-CN" altLang="en-US" dirty="0" smtClean="0">
                <a:solidFill>
                  <a:schemeClr val="tx1"/>
                </a:solidFill>
              </a:rPr>
              <a:t>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4596063" y="3332732"/>
            <a:ext cx="2165685" cy="74595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是最后一步？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0" name="肘形连接符 39"/>
          <p:cNvCxnSpPr>
            <a:stCxn id="36" idx="2"/>
            <a:endCxn id="38" idx="1"/>
          </p:cNvCxnSpPr>
          <p:nvPr/>
        </p:nvCxnSpPr>
        <p:spPr>
          <a:xfrm rot="16200000" flipH="1">
            <a:off x="4267150" y="3376798"/>
            <a:ext cx="372978" cy="284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7" idx="2"/>
            <a:endCxn id="38" idx="3"/>
          </p:cNvCxnSpPr>
          <p:nvPr/>
        </p:nvCxnSpPr>
        <p:spPr>
          <a:xfrm rot="5400000">
            <a:off x="6737686" y="3356795"/>
            <a:ext cx="372978" cy="3248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0"/>
            <a:endCxn id="20" idx="2"/>
          </p:cNvCxnSpPr>
          <p:nvPr/>
        </p:nvCxnSpPr>
        <p:spPr>
          <a:xfrm flipV="1">
            <a:off x="5678906" y="2538655"/>
            <a:ext cx="0" cy="794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673703" y="297178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5673703" y="4090726"/>
            <a:ext cx="0" cy="360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673703" y="40823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56" name="菱形 55"/>
          <p:cNvSpPr/>
          <p:nvPr/>
        </p:nvSpPr>
        <p:spPr>
          <a:xfrm>
            <a:off x="4777349" y="4460058"/>
            <a:ext cx="1792708" cy="74595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尾商为</a:t>
            </a: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56308" y="6089060"/>
            <a:ext cx="1634790" cy="36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</a:t>
            </a:r>
            <a:r>
              <a:rPr lang="zh-CN" altLang="en-US" dirty="0" smtClean="0">
                <a:solidFill>
                  <a:schemeClr val="tx1"/>
                </a:solidFill>
              </a:rPr>
              <a:t>出商，余数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122654" y="5403263"/>
            <a:ext cx="1106131" cy="368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恢</a:t>
            </a:r>
            <a:r>
              <a:rPr lang="zh-CN" altLang="en-US" dirty="0" smtClean="0">
                <a:solidFill>
                  <a:schemeClr val="tx1"/>
                </a:solidFill>
              </a:rPr>
              <a:t>复余数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肘形连接符 65"/>
          <p:cNvCxnSpPr>
            <a:stCxn id="56" idx="1"/>
            <a:endCxn id="58" idx="1"/>
          </p:cNvCxnSpPr>
          <p:nvPr/>
        </p:nvCxnSpPr>
        <p:spPr>
          <a:xfrm rot="10800000" flipH="1" flipV="1">
            <a:off x="4777348" y="4833037"/>
            <a:ext cx="78959" cy="1440144"/>
          </a:xfrm>
          <a:prstGeom prst="bentConnector3">
            <a:avLst>
              <a:gd name="adj1" fmla="val -2895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56" idx="3"/>
            <a:endCxn id="59" idx="3"/>
          </p:cNvCxnSpPr>
          <p:nvPr/>
        </p:nvCxnSpPr>
        <p:spPr>
          <a:xfrm flipH="1">
            <a:off x="6228785" y="4833037"/>
            <a:ext cx="341272" cy="754347"/>
          </a:xfrm>
          <a:prstGeom prst="bentConnector3">
            <a:avLst>
              <a:gd name="adj1" fmla="val -669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9" idx="2"/>
          </p:cNvCxnSpPr>
          <p:nvPr/>
        </p:nvCxnSpPr>
        <p:spPr>
          <a:xfrm flipH="1">
            <a:off x="5673703" y="5771505"/>
            <a:ext cx="2017" cy="304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6806868" y="50213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206791" y="50375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5004289" y="65901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算法流程图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8" idx="3"/>
          </p:cNvCxnSpPr>
          <p:nvPr/>
        </p:nvCxnSpPr>
        <p:spPr>
          <a:xfrm>
            <a:off x="6491098" y="6273181"/>
            <a:ext cx="31577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6806868" y="6075942"/>
            <a:ext cx="745958" cy="348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119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AaronTempletonYin</dc:creator>
  <cp:lastModifiedBy>AaronTempletonYin</cp:lastModifiedBy>
  <cp:revision>8</cp:revision>
  <dcterms:created xsi:type="dcterms:W3CDTF">2018-10-05T12:28:43Z</dcterms:created>
  <dcterms:modified xsi:type="dcterms:W3CDTF">2018-10-05T13:52:38Z</dcterms:modified>
</cp:coreProperties>
</file>