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94" r:id="rId3"/>
    <p:sldId id="393" r:id="rId5"/>
    <p:sldId id="396" r:id="rId6"/>
    <p:sldId id="391" r:id="rId7"/>
    <p:sldId id="382" r:id="rId8"/>
    <p:sldId id="387" r:id="rId9"/>
    <p:sldId id="426" r:id="rId10"/>
    <p:sldId id="390" r:id="rId11"/>
    <p:sldId id="375" r:id="rId12"/>
    <p:sldId id="377" r:id="rId13"/>
    <p:sldId id="398" r:id="rId14"/>
    <p:sldId id="369" r:id="rId15"/>
    <p:sldId id="378" r:id="rId16"/>
    <p:sldId id="425" r:id="rId17"/>
    <p:sldId id="383" r:id="rId18"/>
    <p:sldId id="373" r:id="rId19"/>
    <p:sldId id="384" r:id="rId20"/>
    <p:sldId id="399" r:id="rId21"/>
    <p:sldId id="386" r:id="rId22"/>
    <p:sldId id="379" r:id="rId23"/>
    <p:sldId id="400" r:id="rId24"/>
    <p:sldId id="376" r:id="rId25"/>
  </p:sldIdLst>
  <p:sldSz cx="9144000" cy="5143500" type="screen16x9"/>
  <p:notesSz cx="6858000" cy="9144000"/>
  <p:defaultTextStyle>
    <a:defPPr>
      <a:defRPr lang="es-ES"/>
    </a:defPPr>
    <a:lvl1pPr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1pPr>
    <a:lvl2pPr marL="128905" indent="4318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2pPr>
    <a:lvl3pPr marL="257175" indent="8572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3pPr>
    <a:lvl4pPr marL="386080" indent="128905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4pPr>
    <a:lvl5pPr marL="514350" indent="171450" algn="ctr" defTabSz="309245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5pPr>
    <a:lvl6pPr marL="8572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6pPr>
    <a:lvl7pPr marL="10287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7pPr>
    <a:lvl8pPr marL="120015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8pPr>
    <a:lvl9pPr marL="1371600" algn="l" defTabSz="171450" rtl="0" eaLnBrk="1" latinLnBrk="0" hangingPunct="1">
      <a:defRPr sz="2200" kern="1200">
        <a:solidFill>
          <a:srgbClr val="000000"/>
        </a:solidFill>
        <a:latin typeface="Gill Sans" charset="0"/>
        <a:ea typeface="MS PGothic" panose="020B0600070205080204" charset="-128"/>
        <a:cs typeface="MS PGothic" panose="020B0600070205080204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18E"/>
    <a:srgbClr val="DC0917"/>
    <a:srgbClr val="0062AC"/>
    <a:srgbClr val="FFE79B"/>
    <a:srgbClr val="FFCC29"/>
    <a:srgbClr val="FF0066"/>
    <a:srgbClr val="337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864"/>
      </p:cViewPr>
      <p:guideLst>
        <p:guide orient="horz" pos="162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48" y="-90"/>
      </p:cViewPr>
      <p:guideLst>
        <p:guide orient="horz" pos="2880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8AE8E-0B46-CF41-BDA4-D9DBDA7C628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59F6CB-B8CB-8648-8BE3-E0D6588AC77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noProof="0" smtClean="0">
                <a:sym typeface="Lucida Grande" charset="0"/>
              </a:rPr>
              <a:t>Click to edit Master text styles</a:t>
            </a:r>
            <a:endParaRPr lang="es-ES" noProof="0" smtClean="0">
              <a:sym typeface="Lucida Grande" charset="0"/>
            </a:endParaRPr>
          </a:p>
          <a:p>
            <a:pPr lvl="1"/>
            <a:r>
              <a:rPr lang="es-ES" noProof="0" smtClean="0">
                <a:sym typeface="Lucida Grande" charset="0"/>
              </a:rPr>
              <a:t>Second level</a:t>
            </a:r>
            <a:endParaRPr lang="es-ES" noProof="0" smtClean="0">
              <a:sym typeface="Lucida Grande" charset="0"/>
            </a:endParaRPr>
          </a:p>
          <a:p>
            <a:pPr lvl="2"/>
            <a:r>
              <a:rPr lang="es-ES" noProof="0" smtClean="0">
                <a:sym typeface="Lucida Grande" charset="0"/>
              </a:rPr>
              <a:t>Third level</a:t>
            </a:r>
            <a:endParaRPr lang="es-ES" noProof="0" smtClean="0">
              <a:sym typeface="Lucida Grande" charset="0"/>
            </a:endParaRPr>
          </a:p>
          <a:p>
            <a:pPr lvl="3"/>
            <a:r>
              <a:rPr lang="es-ES" noProof="0" smtClean="0">
                <a:sym typeface="Lucida Grande" charset="0"/>
              </a:rPr>
              <a:t>Fourth level</a:t>
            </a:r>
            <a:endParaRPr lang="es-ES" noProof="0" smtClean="0">
              <a:sym typeface="Lucida Grande" charset="0"/>
            </a:endParaRPr>
          </a:p>
          <a:p>
            <a:pPr lvl="4"/>
            <a:r>
              <a:rPr lang="es-ES" noProof="0" smtClean="0">
                <a:sym typeface="Lucida Grande" charset="0"/>
              </a:rPr>
              <a:t>Fifth level</a:t>
            </a:r>
            <a:endParaRPr lang="es-ES" noProof="0" smtClean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MS PGothic" panose="020B0600070205080204" charset="-128"/>
        <a:cs typeface="Lucida Grande" charset="0"/>
        <a:sym typeface="Lucida Grande" charset="0"/>
      </a:defRPr>
    </a:lvl1pPr>
    <a:lvl2pPr marL="8572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17145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257175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342900" algn="l" defTabSz="171450" rtl="0" eaLnBrk="0" fontAlgn="base" hangingPunct="0">
      <a:spcBef>
        <a:spcPct val="0"/>
      </a:spcBef>
      <a:spcAft>
        <a:spcPct val="0"/>
      </a:spcAft>
      <a:defRPr sz="8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2869645-561F-47F0-9357-72E27DD8C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3A1EFD-8A81-4A57-9A62-07AD393944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v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ix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Video Emb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8B0F1-8878-5144-9AA6-93099A0F7482}" type="slidenum">
              <a:rPr lang="es-ES"/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re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E892-30F2-5D47-864F-34B4C1F0477B}" type="slidenum">
              <a:rPr lang="es-ES"/>
            </a:fld>
            <a:endParaRPr lang="es-E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jpe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8" cstate="screen"/>
          <a:stretch>
            <a:fillRect/>
          </a:stretch>
        </p:blipFill>
        <p:spPr>
          <a:xfrm>
            <a:off x="0" y="2990"/>
            <a:ext cx="9144000" cy="5137518"/>
          </a:xfrm>
          <a:prstGeom prst="rect">
            <a:avLst/>
          </a:prstGeom>
        </p:spPr>
      </p:pic>
      <p:sp>
        <p:nvSpPr>
          <p:cNvPr id="5" name="AutoShape 4"/>
          <p:cNvSpPr/>
          <p:nvPr userDrawn="1"/>
        </p:nvSpPr>
        <p:spPr bwMode="auto">
          <a:xfrm>
            <a:off x="8748464" y="4803998"/>
            <a:ext cx="225028" cy="217884"/>
          </a:xfrm>
          <a:custGeom>
            <a:avLst/>
            <a:gdLst>
              <a:gd name="T0" fmla="*/ 61147367 w 21600"/>
              <a:gd name="T1" fmla="*/ 57286673 h 21600"/>
              <a:gd name="T2" fmla="*/ 61147367 w 21600"/>
              <a:gd name="T3" fmla="*/ 57286673 h 21600"/>
              <a:gd name="T4" fmla="*/ 61147367 w 21600"/>
              <a:gd name="T5" fmla="*/ 57286673 h 21600"/>
              <a:gd name="T6" fmla="*/ 61147367 w 21600"/>
              <a:gd name="T7" fmla="*/ 5728667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5" y="0"/>
                </a:moveTo>
                <a:cubicBezTo>
                  <a:pt x="19644" y="0"/>
                  <a:pt x="19644" y="0"/>
                  <a:pt x="19644" y="0"/>
                </a:cubicBezTo>
                <a:cubicBezTo>
                  <a:pt x="20697" y="0"/>
                  <a:pt x="21600" y="1213"/>
                  <a:pt x="21600" y="2679"/>
                </a:cubicBezTo>
                <a:cubicBezTo>
                  <a:pt x="21600" y="18879"/>
                  <a:pt x="21600" y="18879"/>
                  <a:pt x="21600" y="18879"/>
                </a:cubicBezTo>
                <a:cubicBezTo>
                  <a:pt x="21600" y="20386"/>
                  <a:pt x="20697" y="21599"/>
                  <a:pt x="19644" y="21599"/>
                </a:cubicBezTo>
                <a:cubicBezTo>
                  <a:pt x="1925" y="21599"/>
                  <a:pt x="1925" y="21599"/>
                  <a:pt x="1925" y="21599"/>
                </a:cubicBezTo>
                <a:cubicBezTo>
                  <a:pt x="872" y="21599"/>
                  <a:pt x="0" y="20386"/>
                  <a:pt x="0" y="18879"/>
                </a:cubicBezTo>
                <a:cubicBezTo>
                  <a:pt x="0" y="2679"/>
                  <a:pt x="0" y="2679"/>
                  <a:pt x="0" y="2679"/>
                </a:cubicBezTo>
                <a:cubicBezTo>
                  <a:pt x="0" y="1213"/>
                  <a:pt x="872" y="0"/>
                  <a:pt x="1925" y="0"/>
                </a:cubicBezTo>
                <a:close/>
              </a:path>
            </a:pathLst>
          </a:custGeom>
          <a:solidFill>
            <a:srgbClr val="DC0917"/>
          </a:solidFill>
          <a:ln>
            <a:noFill/>
          </a:ln>
        </p:spPr>
        <p:txBody>
          <a:bodyPr lIns="17145" tIns="17145" rIns="17145" bIns="17145"/>
          <a:lstStyle/>
          <a:p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743701" y="4858171"/>
            <a:ext cx="220861" cy="1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600" smtClean="0">
                <a:solidFill>
                  <a:schemeClr val="bg1"/>
                </a:solidFill>
                <a:cs typeface="Gill Sans" charset="0"/>
              </a:defRPr>
            </a:lvl1pPr>
          </a:lstStyle>
          <a:p>
            <a:pPr>
              <a:defRPr/>
            </a:pPr>
            <a:fld id="{4058B0F1-8878-5144-9AA6-93099A0F7482}" type="slidenum">
              <a:rPr lang="es-ES"/>
            </a:fld>
            <a:endParaRPr lang="es-ES" dirty="0"/>
          </a:p>
        </p:txBody>
      </p:sp>
      <p:sp>
        <p:nvSpPr>
          <p:cNvPr id="6" name="椭圆 5"/>
          <p:cNvSpPr/>
          <p:nvPr userDrawn="1"/>
        </p:nvSpPr>
        <p:spPr bwMode="auto">
          <a:xfrm>
            <a:off x="237969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03621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 userDrawn="1"/>
        </p:nvSpPr>
        <p:spPr bwMode="auto">
          <a:xfrm>
            <a:off x="569273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734926" y="4810539"/>
            <a:ext cx="132522" cy="132522"/>
          </a:xfrm>
          <a:prstGeom prst="ellipse">
            <a:avLst/>
          </a:prstGeom>
          <a:solidFill>
            <a:srgbClr val="DC0917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/>
          <a:lstStyle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  <p:txStyles>
    <p:titleStyle>
      <a:lvl1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Gill Sans" charset="0"/>
        </a:defRPr>
      </a:lvl1pPr>
      <a:lvl2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2pPr>
      <a:lvl3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3pPr>
      <a:lvl4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4pPr>
      <a:lvl5pPr algn="ctr" defTabSz="309245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Gill Sans" charset="0"/>
          <a:ea typeface="MS PGothic" panose="020B0600070205080204" charset="-128"/>
          <a:cs typeface="Gill Sans" charset="0"/>
          <a:sym typeface="Gill Sans" charset="0"/>
        </a:defRPr>
      </a:lvl9pPr>
    </p:titleStyle>
    <p:bodyStyle>
      <a:lvl1pPr marL="128905" indent="-12890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278765" indent="-10731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4286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60007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771525" indent="-85725" algn="ctr" defTabSz="309245" rtl="0" eaLnBrk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1714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3429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51435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685800" algn="ctr" defTabSz="309245" rtl="0" fontAlgn="base" hangingPunct="0">
        <a:spcBef>
          <a:spcPct val="0"/>
        </a:spcBef>
        <a:spcAft>
          <a:spcPct val="0"/>
        </a:spcAft>
        <a:defRPr sz="17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4.xml"/><Relationship Id="rId3" Type="http://schemas.openxmlformats.org/officeDocument/2006/relationships/slide" Target="slide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slide" Target="slide8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4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4.xml"/><Relationship Id="rId3" Type="http://schemas.openxmlformats.org/officeDocument/2006/relationships/slide" Target="slide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437346" y="1960856"/>
            <a:ext cx="6436278" cy="2638331"/>
            <a:chOff x="2012545" y="3147814"/>
            <a:chExt cx="5655799" cy="2318401"/>
          </a:xfrm>
        </p:grpSpPr>
        <p:sp>
          <p:nvSpPr>
            <p:cNvPr id="60" name="TextBox 100"/>
            <p:cNvSpPr txBox="1"/>
            <p:nvPr/>
          </p:nvSpPr>
          <p:spPr>
            <a:xfrm>
              <a:off x="3174248" y="4029518"/>
              <a:ext cx="3225788" cy="29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成员：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***  ***  ***  ***  ***  ***  B415</a:t>
              </a:r>
              <a:endParaRPr 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01"/>
            <p:cNvSpPr txBox="1"/>
            <p:nvPr/>
          </p:nvSpPr>
          <p:spPr>
            <a:xfrm>
              <a:off x="4353940" y="5250828"/>
              <a:ext cx="718702" cy="215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2017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bg1"/>
                  </a:solidFill>
                </a:rPr>
                <a:t>月</a:t>
              </a:r>
              <a:endParaRPr lang="zh-CN" altLang="en-US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12545" y="3147814"/>
              <a:ext cx="5655799" cy="504056"/>
            </a:xfrm>
            <a:prstGeom prst="roundRect">
              <a:avLst>
                <a:gd name="adj" fmla="val 42270"/>
              </a:avLst>
            </a:prstGeom>
            <a:noFill/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Box 103"/>
            <p:cNvSpPr txBox="1"/>
            <p:nvPr/>
          </p:nvSpPr>
          <p:spPr>
            <a:xfrm>
              <a:off x="3340509" y="3158533"/>
              <a:ext cx="2979711" cy="512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高通滤波器</a:t>
              </a:r>
              <a:endPara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99871" y="21599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加法器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graphicFrame>
        <p:nvGraphicFramePr>
          <p:cNvPr id="14" name="对象 13"/>
          <p:cNvGraphicFramePr/>
          <p:nvPr/>
        </p:nvGraphicFramePr>
        <p:xfrm>
          <a:off x="625475" y="1660525"/>
          <a:ext cx="4095750" cy="18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4588510" imgH="1837055" progId="Photoshop.Image.12">
                  <p:embed/>
                </p:oleObj>
              </mc:Choice>
              <mc:Fallback>
                <p:oleObj name="" r:id="rId1" imgW="4588510" imgH="1837055" progId="Photoshop.Image.12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475" y="1660525"/>
                        <a:ext cx="4095750" cy="18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5121910" y="1449070"/>
            <a:ext cx="312356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module add32(a,b,out);input [31:0]a,b;output [34:0]out;</a:t>
            </a:r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assign out=a+b;</a:t>
            </a:r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20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endmodule</a:t>
            </a:r>
            <a:endParaRPr lang="en-US" altLang="zh-CN" sz="20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矩形 15">
            <a:hlinkClick r:id="rId3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pic>
        <p:nvPicPr>
          <p:cNvPr id="3" name="图片 2" descr="F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785" y="1219200"/>
            <a:ext cx="9259570" cy="3035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972871" y="23885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340" y="971550"/>
            <a:ext cx="474091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module Fir(reset_n,clk,x_in,y_out);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reset_n,clk;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[15:0]x_in;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output [23:0]y_out;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[15:0]q1,q2,q3,q4; 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[31:0]mout0,mout1,mout2,mout3,mout4;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wire [34:0]aout1,aout2,aout3,aout4;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dff16    D1(.reset_n(reset_n),.clk(clk),.d_in(x_in),.q_out(q1)),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D2(.reset_n(reset_n),.clk(clk),.d_in(q1),.q_out(q2)),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D3(.reset_n(reset_n),.clk(clk),.d_in(q2),.q_out(q3))</a:t>
            </a:r>
            <a:r>
              <a:rPr lang="en-US" altLang="zh-CN" sz="1400">
                <a:solidFill>
                  <a:schemeClr val="bg1"/>
                </a:solidFill>
              </a:rPr>
              <a:t>,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	     D4(.reset_n(reset_n),.clk(clk),.d_in(q3),.q_out(q4));	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8590" y="971550"/>
            <a:ext cx="373634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add32 	a1(.a(mout0),.b(mout1),.out(aout1)),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a2(.a(aout1),.b(mout2),.out(aout2)),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a3(.a(aout2),.b(mout3),.out(aout3))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(.a(aout3),.b(mout4),.out(aout4));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assign y_out=aout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: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];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endmodule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32045" y="988060"/>
            <a:ext cx="0" cy="28803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5228590" y="339725"/>
            <a:ext cx="3663950" cy="6483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670" y="510540"/>
            <a:ext cx="347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此处乘以</a:t>
            </a:r>
            <a:r>
              <a:rPr lang="en-US" altLang="zh-CN" sz="1400"/>
              <a:t>256</a:t>
            </a:r>
            <a:r>
              <a:rPr lang="zh-CN" altLang="en-US" sz="1400">
                <a:ea typeface="宋体" panose="02010600030101010101" pitchFamily="2" charset="-122"/>
              </a:rPr>
              <a:t>，以便进行截尾的小数运算。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527736" y="26171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乘法器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679450"/>
            <a:ext cx="20688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module mult16(outcome,a,b);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input [15:0]a,b; 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output wire [31:0]outcome;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[30:0] temp0;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[29:0] temp1;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[28:0] temp2;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[27:0] temp3;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[26:0] temp4; 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[25:0] temp5;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[24:0] temp6;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[23:0] temp7;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[22:0] temp8;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[21:0] temp9;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[20:0] temp10;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[19:0] temp11;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[18:0] temp12;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[17:0] temp13;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[16:0] temp14;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wire [15:0] temp15; 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0630" y="402590"/>
            <a:ext cx="40043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temp15=mult16x1(a,b[0]);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temp14=((mult16x1(a,b[1]))&lt;&lt;1);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temp13=((mult16x1(a,b[2]))&lt;&lt;2);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temp12=((mult16x1(a,b[3]))&lt;&lt;3);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temp11=((mult16x1(a,b[4]))&lt;&lt;4);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temp10=((mult16x1(a,b[5]))&lt;&lt;5);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temp9=((mult16x1(a,b[6]))&lt;&lt;6);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temp8=((mult16x1(a,b[7]))&lt;&lt;7);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temp7=((mult16x1(a,b[8]))&lt;&lt;8);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temp6=((mult16x1(a,b[9]))&lt;&lt;9);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temp5=((mult16x1(a,b[10]))&lt;&lt;10);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temp4=((mult16x1(a,b[11]))&lt;&lt;11);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temp3=((mult16x1(a,b[12]))&lt;&lt;12);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temp2=((mult16x1(a,b[13]))&lt;&lt;13);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temp1=((mult16x1(a,b[14]))&lt;&lt;14);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temp0=((mult16x1(a,b[15]))&lt;&lt;15);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  <a:endParaRPr lang="zh-CN" altLang="en-US" sz="1200">
              <a:solidFill>
                <a:schemeClr val="bg1"/>
              </a:solidFill>
            </a:endParaRPr>
          </a:p>
          <a:p>
            <a:pPr algn="l"/>
            <a:endParaRPr lang="zh-CN" altLang="en-US" sz="1200">
              <a:solidFill>
                <a:schemeClr val="bg1"/>
              </a:solidFill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</a:rPr>
              <a:t>endmodule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9180" y="16643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function [15:0] mult16x1;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[15:0] operand;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input sel;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begin 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  mult16x1=(sel)?(operand):15'b0;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 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endfunction 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073150" y="1270635"/>
          <a:ext cx="5852795" cy="260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848350" imgH="2600325" progId="Paint.Picture">
                  <p:embed/>
                </p:oleObj>
              </mc:Choice>
              <mc:Fallback>
                <p:oleObj name="" r:id="rId1" imgW="5848350" imgH="2600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3150" y="1270635"/>
                        <a:ext cx="5852795" cy="260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4058B0F1-8878-5144-9AA6-93099A0F7482}" type="slidenum">
              <a:rPr lang="es-ES"/>
            </a:fld>
            <a:endParaRPr lang="es-ES" dirty="0"/>
          </a:p>
        </p:txBody>
      </p:sp>
      <p:sp>
        <p:nvSpPr>
          <p:cNvPr id="102" name="矩形 101"/>
          <p:cNvSpPr/>
          <p:nvPr/>
        </p:nvSpPr>
        <p:spPr>
          <a:xfrm>
            <a:off x="4099871" y="23885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乘法器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620" y="741045"/>
            <a:ext cx="420306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顶层模块中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mult16 	m0(.outcome(mout0),.a(x_in),.b(16'h0040)),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m1(.outcome(mout1),.a(q1),.b(16'h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00e0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m2(.outcome(mout2),.a(q2),.b(16'h0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100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)), 	     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m3(.outcome(mout3),.a(q3),.b(16'h00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e0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))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	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		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m4(.outcome(mout4),.a(q4),.b(16'h0040)); 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0845" y="923925"/>
            <a:ext cx="1080135" cy="1200785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260" y="2249170"/>
            <a:ext cx="347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此处为公式中系数乘以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  <a:endParaRPr lang="en-US" altLang="zh-CN" sz="1800" b="1">
              <a:solidFill>
                <a:schemeClr val="bg1"/>
              </a:solidFill>
            </a:endParaRPr>
          </a:p>
          <a:p>
            <a:pPr algn="l"/>
            <a:r>
              <a:rPr lang="zh-CN" altLang="en-US" sz="1800" b="1">
                <a:solidFill>
                  <a:schemeClr val="bg1"/>
                </a:solidFill>
              </a:rPr>
              <a:t>进行</a:t>
            </a:r>
            <a:r>
              <a:rPr lang="en-US" altLang="zh-CN" sz="1800" b="1">
                <a:solidFill>
                  <a:schemeClr val="bg1"/>
                </a:solidFill>
              </a:rPr>
              <a:t>8</a:t>
            </a:r>
            <a:r>
              <a:rPr lang="zh-CN" altLang="en-US" sz="1800" b="1">
                <a:solidFill>
                  <a:schemeClr val="bg1"/>
                </a:solidFill>
              </a:rPr>
              <a:t>位的位扩展转变为整数。</a:t>
            </a:r>
            <a:endParaRPr lang="zh-CN" altLang="en-US" sz="1800" b="1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485" y="3106420"/>
            <a:ext cx="3054985" cy="5041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graphicFrame>
        <p:nvGraphicFramePr>
          <p:cNvPr id="9" name="对象 -2147482620"/>
          <p:cNvGraphicFramePr>
            <a:graphicFrameLocks noChangeAspect="1"/>
          </p:cNvGraphicFramePr>
          <p:nvPr/>
        </p:nvGraphicFramePr>
        <p:xfrm>
          <a:off x="857885" y="324421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755900" imgH="228600" progId="Equation.DSMT4">
                  <p:embed/>
                </p:oleObj>
              </mc:Choice>
              <mc:Fallback>
                <p:oleObj name="" r:id="rId1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885" y="3244215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8650" y="3814445"/>
            <a:ext cx="334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   </a:t>
            </a:r>
            <a:r>
              <a:rPr lang="zh-CN" altLang="en-US" sz="1800" b="1">
                <a:solidFill>
                  <a:schemeClr val="bg1"/>
                </a:solidFill>
              </a:rPr>
              <a:t>即式中的</a:t>
            </a:r>
            <a:r>
              <a:rPr lang="en-US" altLang="zh-CN" sz="1800" b="1">
                <a:solidFill>
                  <a:schemeClr val="bg1"/>
                </a:solidFill>
              </a:rPr>
              <a:t>0.25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0.875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en-US" altLang="zh-CN" sz="1800" b="1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分别转换为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224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256</a:t>
            </a:r>
            <a:endParaRPr lang="en-US" altLang="zh-CN" sz="1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94045" y="1171575"/>
            <a:ext cx="254000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</a:rPr>
              <a:t>乘法器中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assign outcome=(temp0+temp1+temp2+temp3+temp4+temp5+temp6+temp7+temp8+temp9+temp10+temp11+temp12+temp13+temp14+temp15)/256; 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9890" y="2441575"/>
            <a:ext cx="485140" cy="328930"/>
          </a:xfrm>
          <a:prstGeom prst="rect">
            <a:avLst/>
          </a:prstGeom>
          <a:solidFill>
            <a:schemeClr val="lt1">
              <a:alpha val="0"/>
            </a:schemeClr>
          </a:solidFill>
          <a:ln w="41275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230" y="3249930"/>
            <a:ext cx="389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 b="1">
                <a:solidFill>
                  <a:schemeClr val="bg1"/>
                </a:solidFill>
              </a:rPr>
              <a:t>		</a:t>
            </a:r>
            <a:r>
              <a:rPr lang="zh-CN" altLang="en-US" sz="1800" b="1">
                <a:solidFill>
                  <a:schemeClr val="bg1"/>
                </a:solidFill>
              </a:rPr>
              <a:t>此处再除以</a:t>
            </a:r>
            <a:r>
              <a:rPr lang="en-US" altLang="zh-CN" sz="1800" b="1">
                <a:solidFill>
                  <a:schemeClr val="bg1"/>
                </a:solidFill>
              </a:rPr>
              <a:t>256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，截除后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位，在</a:t>
            </a:r>
            <a:r>
              <a:rPr lang="en-US" altLang="zh-CN" sz="1800" b="1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800" b="1">
                <a:solidFill>
                  <a:schemeClr val="bg1"/>
                </a:solidFill>
                <a:ea typeface="宋体" panose="02010600030101010101" pitchFamily="2" charset="-122"/>
              </a:rPr>
              <a:t>进制中为去除小数，保留整数，从而实现利用乘法器进行小数运算。</a:t>
            </a:r>
            <a:endParaRPr lang="zh-CN" altLang="en-US" sz="1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4099560" y="238760"/>
            <a:ext cx="944880" cy="3987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 bldLvl="0" animBg="1"/>
      <p:bldP spid="8" grpId="0"/>
      <p:bldP spid="11" grpId="0" animBg="1"/>
      <p:bldP spid="12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4058B0F1-8878-5144-9AA6-93099A0F7482}" type="slidenum">
              <a:rPr lang="es-ES"/>
            </a:fld>
            <a:endParaRPr lang="es-ES" dirty="0"/>
          </a:p>
        </p:txBody>
      </p:sp>
      <p:sp>
        <p:nvSpPr>
          <p:cNvPr id="11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4001056" y="317572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三角波数据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01056" y="363927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激励测试块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267069" y="227424"/>
            <a:ext cx="26104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用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Matlab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产生三角波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8445" y="879475"/>
            <a:ext cx="329438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n=1:7;x1(n)=n-1;n=8:15;x1(n)=15-n;x1=x1*100;x2=uint16(x1);fid=fopen('/tri.txt','wt+');fprintf(fid,'%x\n'</a:t>
            </a:r>
            <a:r>
              <a:rPr lang="en-US" altLang="zh-CN" sz="16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,x2);fclose(fid);</a:t>
            </a:r>
            <a:endParaRPr lang="en-US" altLang="zh-CN" sz="1600" b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63500" algn="l"/>
            <a:endParaRPr lang="en-US" altLang="zh-CN" sz="1600" b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63500" algn="l"/>
            <a:r>
              <a:rPr lang="en-US" altLang="zh-CN" sz="1400" b="0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n=1:15;subplot(2,1,1);stem(n,x1);subplot(2,1,2);x1fft=fft(x1);stem(n,abs(x1fft));</a:t>
            </a:r>
            <a:endParaRPr lang="en-US" altLang="zh-CN" sz="1400" b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图片 -2147482610" descr="2013-05-31 18 34 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0" y="879158"/>
            <a:ext cx="4512310" cy="1208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9" descr="2013-05-31 18 34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83" y="2784158"/>
            <a:ext cx="4511675" cy="131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530600" y="2239010"/>
            <a:ext cx="45116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三角波时域图</a:t>
            </a:r>
            <a:endParaRPr lang="zh-CN" altLang="en-US" sz="12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0600" y="4264025"/>
            <a:ext cx="45123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/>
            <a:r>
              <a:rPr lang="zh-CN" altLang="en-US" sz="1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三角波频域图</a:t>
            </a:r>
            <a:endParaRPr lang="zh-CN" altLang="en-US" sz="12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83880" y="556260"/>
            <a:ext cx="7092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tri.txt</a:t>
            </a:r>
            <a:endParaRPr lang="en-US" altLang="zh-CN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2bc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258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1f4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190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12c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c8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64</a:t>
            </a:r>
            <a:endParaRPr lang="zh-CN" altLang="en-US" sz="1600">
              <a:solidFill>
                <a:schemeClr val="bg1"/>
              </a:solidFill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0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845871" y="227424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测试激励块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835" y="553085"/>
            <a:ext cx="297561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timescale 1ns/1ns`define clock 50 module test;  reg clk,reset_n; reg [15:0]x_in; reg [15:0]data_mem[0:15]; integer i; wire [23:0]y_out;  always #`clock clk=~clk;  initial   begin     clk=0;	 reset_n=1;</a:t>
            </a:r>
            <a:endParaRPr lang="zh-CN" altLang="en-US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end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initial    begin      $readmemh("tri.txt",data_mem);   end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9795" y="1181735"/>
            <a:ext cx="56089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always @(posedge clk or negedge reset_n)     begin 	   if(!reset_n) begin	     x_in&lt;=15'b0;		 i&lt;=0;		 end	   else if(i&lt;=13) begin	     x_in&lt;=data_mem[i];         i&lt;=i+1;		 end	 end    Fir fir(.reset_n(reset_n),.clk(clk),.x_in(x_in),.y_out(y_out)); endmodule</a:t>
            </a:r>
            <a:endParaRPr lang="en-US" altLang="zh-CN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275965" y="553085"/>
            <a:ext cx="30480" cy="432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60075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4086270" y="3090780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6126" y="3582224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数据验证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仿真波形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9530" y="756920"/>
          <a:ext cx="9045575" cy="171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10900" imgH="2390775" progId="Paint.Picture">
                  <p:embed/>
                </p:oleObj>
              </mc:Choice>
              <mc:Fallback>
                <p:oleObj name="" r:id="rId1" imgW="11010900" imgH="2390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" y="756920"/>
                        <a:ext cx="9045575" cy="171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890" y="3113723"/>
          <a:ext cx="912749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0876915" imgH="1466850" progId="Paint.Picture">
                  <p:embed/>
                </p:oleObj>
              </mc:Choice>
              <mc:Fallback>
                <p:oleObj name="" r:id="rId3" imgW="10876915" imgH="1466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" y="3113723"/>
                        <a:ext cx="9127490" cy="10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26" name="五边形 25"/>
          <p:cNvSpPr/>
          <p:nvPr/>
        </p:nvSpPr>
        <p:spPr>
          <a:xfrm>
            <a:off x="1528386" y="1015336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409954" y="1015336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1528386" y="1942273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409954" y="1942273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1528386" y="2850031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409954" y="2850031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五边形 40"/>
          <p:cNvSpPr/>
          <p:nvPr/>
        </p:nvSpPr>
        <p:spPr>
          <a:xfrm>
            <a:off x="1528386" y="3776968"/>
            <a:ext cx="2061635" cy="804410"/>
          </a:xfrm>
          <a:prstGeom prst="homePlate">
            <a:avLst>
              <a:gd name="adj" fmla="val 30537"/>
            </a:avLst>
          </a:prstGeom>
          <a:noFill/>
          <a:ln w="19050">
            <a:solidFill>
              <a:schemeClr val="bg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3409954" y="3776968"/>
            <a:ext cx="4834454" cy="804410"/>
          </a:xfrm>
          <a:custGeom>
            <a:avLst/>
            <a:gdLst>
              <a:gd name="connsiteX0" fmla="*/ 0 w 5762625"/>
              <a:gd name="connsiteY0" fmla="*/ 0 h 958850"/>
              <a:gd name="connsiteX1" fmla="*/ 3385185 w 5762625"/>
              <a:gd name="connsiteY1" fmla="*/ 0 h 958850"/>
              <a:gd name="connsiteX2" fmla="*/ 5353684 w 5762625"/>
              <a:gd name="connsiteY2" fmla="*/ 0 h 958850"/>
              <a:gd name="connsiteX3" fmla="*/ 5762625 w 5762625"/>
              <a:gd name="connsiteY3" fmla="*/ 0 h 958850"/>
              <a:gd name="connsiteX4" fmla="*/ 5762625 w 5762625"/>
              <a:gd name="connsiteY4" fmla="*/ 958850 h 958850"/>
              <a:gd name="connsiteX5" fmla="*/ 5353684 w 5762625"/>
              <a:gd name="connsiteY5" fmla="*/ 958850 h 958850"/>
              <a:gd name="connsiteX6" fmla="*/ 3385185 w 5762625"/>
              <a:gd name="connsiteY6" fmla="*/ 958850 h 958850"/>
              <a:gd name="connsiteX7" fmla="*/ 0 w 5762625"/>
              <a:gd name="connsiteY7" fmla="*/ 958850 h 958850"/>
              <a:gd name="connsiteX8" fmla="*/ 273685 w 5762625"/>
              <a:gd name="connsiteY8" fmla="*/ 479425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2625" h="958850">
                <a:moveTo>
                  <a:pt x="0" y="0"/>
                </a:moveTo>
                <a:lnTo>
                  <a:pt x="3385185" y="0"/>
                </a:lnTo>
                <a:lnTo>
                  <a:pt x="5353684" y="0"/>
                </a:lnTo>
                <a:lnTo>
                  <a:pt x="5762625" y="0"/>
                </a:lnTo>
                <a:lnTo>
                  <a:pt x="5762625" y="958850"/>
                </a:lnTo>
                <a:lnTo>
                  <a:pt x="5353684" y="958850"/>
                </a:lnTo>
                <a:lnTo>
                  <a:pt x="3385185" y="958850"/>
                </a:lnTo>
                <a:lnTo>
                  <a:pt x="0" y="958850"/>
                </a:lnTo>
                <a:lnTo>
                  <a:pt x="273685" y="479425"/>
                </a:lnTo>
                <a:close/>
              </a:path>
            </a:pathLst>
          </a:custGeom>
          <a:noFill/>
          <a:ln w="19050">
            <a:solidFill>
              <a:srgbClr val="DDDDDD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3841296" y="128756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907705" y="1164939"/>
            <a:ext cx="836858" cy="609592"/>
            <a:chOff x="1830660" y="2607854"/>
            <a:chExt cx="2244725" cy="1635125"/>
          </a:xfrm>
          <a:solidFill>
            <a:schemeClr val="bg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3126060" y="2607854"/>
              <a:ext cx="949325" cy="1635125"/>
            </a:xfrm>
            <a:custGeom>
              <a:avLst/>
              <a:gdLst>
                <a:gd name="T0" fmla="*/ 213 w 253"/>
                <a:gd name="T1" fmla="*/ 414 h 435"/>
                <a:gd name="T2" fmla="*/ 158 w 253"/>
                <a:gd name="T3" fmla="*/ 424 h 435"/>
                <a:gd name="T4" fmla="*/ 87 w 253"/>
                <a:gd name="T5" fmla="*/ 419 h 435"/>
                <a:gd name="T6" fmla="*/ 46 w 253"/>
                <a:gd name="T7" fmla="*/ 409 h 435"/>
                <a:gd name="T8" fmla="*/ 39 w 253"/>
                <a:gd name="T9" fmla="*/ 396 h 435"/>
                <a:gd name="T10" fmla="*/ 45 w 253"/>
                <a:gd name="T11" fmla="*/ 373 h 435"/>
                <a:gd name="T12" fmla="*/ 84 w 253"/>
                <a:gd name="T13" fmla="*/ 338 h 435"/>
                <a:gd name="T14" fmla="*/ 56 w 253"/>
                <a:gd name="T15" fmla="*/ 157 h 435"/>
                <a:gd name="T16" fmla="*/ 21 w 253"/>
                <a:gd name="T17" fmla="*/ 137 h 435"/>
                <a:gd name="T18" fmla="*/ 29 w 253"/>
                <a:gd name="T19" fmla="*/ 101 h 435"/>
                <a:gd name="T20" fmla="*/ 27 w 253"/>
                <a:gd name="T21" fmla="*/ 56 h 435"/>
                <a:gd name="T22" fmla="*/ 82 w 253"/>
                <a:gd name="T23" fmla="*/ 60 h 435"/>
                <a:gd name="T24" fmla="*/ 140 w 253"/>
                <a:gd name="T25" fmla="*/ 63 h 435"/>
                <a:gd name="T26" fmla="*/ 165 w 253"/>
                <a:gd name="T27" fmla="*/ 42 h 435"/>
                <a:gd name="T28" fmla="*/ 242 w 253"/>
                <a:gd name="T29" fmla="*/ 12 h 435"/>
                <a:gd name="T30" fmla="*/ 166 w 253"/>
                <a:gd name="T31" fmla="*/ 69 h 435"/>
                <a:gd name="T32" fmla="*/ 180 w 253"/>
                <a:gd name="T33" fmla="*/ 135 h 435"/>
                <a:gd name="T34" fmla="*/ 174 w 253"/>
                <a:gd name="T35" fmla="*/ 268 h 435"/>
                <a:gd name="T36" fmla="*/ 214 w 253"/>
                <a:gd name="T37" fmla="*/ 330 h 435"/>
                <a:gd name="T38" fmla="*/ 222 w 253"/>
                <a:gd name="T39" fmla="*/ 393 h 435"/>
                <a:gd name="T40" fmla="*/ 80 w 253"/>
                <a:gd name="T41" fmla="*/ 112 h 435"/>
                <a:gd name="T42" fmla="*/ 50 w 253"/>
                <a:gd name="T43" fmla="*/ 121 h 435"/>
                <a:gd name="T44" fmla="*/ 82 w 253"/>
                <a:gd name="T45" fmla="*/ 127 h 435"/>
                <a:gd name="T46" fmla="*/ 160 w 253"/>
                <a:gd name="T47" fmla="*/ 327 h 435"/>
                <a:gd name="T48" fmla="*/ 161 w 253"/>
                <a:gd name="T49" fmla="*/ 332 h 435"/>
                <a:gd name="T50" fmla="*/ 92 w 253"/>
                <a:gd name="T51" fmla="*/ 217 h 435"/>
                <a:gd name="T52" fmla="*/ 94 w 253"/>
                <a:gd name="T53" fmla="*/ 264 h 435"/>
                <a:gd name="T54" fmla="*/ 115 w 253"/>
                <a:gd name="T55" fmla="*/ 241 h 435"/>
                <a:gd name="T56" fmla="*/ 159 w 253"/>
                <a:gd name="T57" fmla="*/ 229 h 435"/>
                <a:gd name="T58" fmla="*/ 159 w 253"/>
                <a:gd name="T59" fmla="*/ 229 h 435"/>
                <a:gd name="T60" fmla="*/ 157 w 253"/>
                <a:gd name="T61" fmla="*/ 260 h 435"/>
                <a:gd name="T62" fmla="*/ 94 w 253"/>
                <a:gd name="T63" fmla="*/ 275 h 435"/>
                <a:gd name="T64" fmla="*/ 113 w 253"/>
                <a:gd name="T65" fmla="*/ 289 h 435"/>
                <a:gd name="T66" fmla="*/ 89 w 253"/>
                <a:gd name="T67" fmla="*/ 134 h 435"/>
                <a:gd name="T68" fmla="*/ 120 w 253"/>
                <a:gd name="T69" fmla="*/ 167 h 435"/>
                <a:gd name="T70" fmla="*/ 118 w 253"/>
                <a:gd name="T71" fmla="*/ 191 h 435"/>
                <a:gd name="T72" fmla="*/ 139 w 253"/>
                <a:gd name="T73" fmla="*/ 214 h 435"/>
                <a:gd name="T74" fmla="*/ 89 w 253"/>
                <a:gd name="T75" fmla="*/ 151 h 435"/>
                <a:gd name="T76" fmla="*/ 157 w 253"/>
                <a:gd name="T77" fmla="*/ 100 h 435"/>
                <a:gd name="T78" fmla="*/ 101 w 253"/>
                <a:gd name="T79" fmla="*/ 117 h 435"/>
                <a:gd name="T80" fmla="*/ 156 w 253"/>
                <a:gd name="T81" fmla="*/ 108 h 435"/>
                <a:gd name="T82" fmla="*/ 130 w 253"/>
                <a:gd name="T83" fmla="*/ 78 h 435"/>
                <a:gd name="T84" fmla="*/ 90 w 253"/>
                <a:gd name="T85" fmla="*/ 94 h 435"/>
                <a:gd name="T86" fmla="*/ 95 w 253"/>
                <a:gd name="T87" fmla="*/ 115 h 435"/>
                <a:gd name="T88" fmla="*/ 89 w 253"/>
                <a:gd name="T89" fmla="*/ 127 h 435"/>
                <a:gd name="T90" fmla="*/ 120 w 253"/>
                <a:gd name="T91" fmla="*/ 157 h 435"/>
                <a:gd name="T92" fmla="*/ 55 w 253"/>
                <a:gd name="T93" fmla="*/ 384 h 435"/>
                <a:gd name="T94" fmla="*/ 68 w 253"/>
                <a:gd name="T95" fmla="*/ 380 h 435"/>
                <a:gd name="T96" fmla="*/ 132 w 253"/>
                <a:gd name="T97" fmla="*/ 196 h 435"/>
                <a:gd name="T98" fmla="*/ 91 w 253"/>
                <a:gd name="T99" fmla="*/ 305 h 435"/>
                <a:gd name="T100" fmla="*/ 102 w 253"/>
                <a:gd name="T101" fmla="*/ 352 h 435"/>
                <a:gd name="T102" fmla="*/ 136 w 253"/>
                <a:gd name="T103" fmla="*/ 329 h 435"/>
                <a:gd name="T104" fmla="*/ 129 w 253"/>
                <a:gd name="T105" fmla="*/ 307 h 435"/>
                <a:gd name="T106" fmla="*/ 95 w 253"/>
                <a:gd name="T107" fmla="*/ 325 h 435"/>
                <a:gd name="T108" fmla="*/ 161 w 253"/>
                <a:gd name="T109" fmla="*/ 362 h 435"/>
                <a:gd name="T110" fmla="*/ 146 w 253"/>
                <a:gd name="T111" fmla="*/ 381 h 435"/>
                <a:gd name="T112" fmla="*/ 148 w 253"/>
                <a:gd name="T113" fmla="*/ 392 h 435"/>
                <a:gd name="T114" fmla="*/ 161 w 253"/>
                <a:gd name="T115" fmla="*/ 384 h 435"/>
                <a:gd name="T116" fmla="*/ 173 w 253"/>
                <a:gd name="T117" fmla="*/ 367 h 435"/>
                <a:gd name="T118" fmla="*/ 167 w 253"/>
                <a:gd name="T119" fmla="*/ 358 h 435"/>
                <a:gd name="T120" fmla="*/ 165 w 253"/>
                <a:gd name="T121" fmla="*/ 367 h 435"/>
                <a:gd name="T122" fmla="*/ 182 w 253"/>
                <a:gd name="T123" fmla="*/ 39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" h="435">
                  <a:moveTo>
                    <a:pt x="253" y="10"/>
                  </a:moveTo>
                  <a:cubicBezTo>
                    <a:pt x="253" y="16"/>
                    <a:pt x="242" y="19"/>
                    <a:pt x="237" y="18"/>
                  </a:cubicBezTo>
                  <a:cubicBezTo>
                    <a:pt x="236" y="13"/>
                    <a:pt x="244" y="14"/>
                    <a:pt x="246" y="11"/>
                  </a:cubicBezTo>
                  <a:cubicBezTo>
                    <a:pt x="247" y="9"/>
                    <a:pt x="252" y="4"/>
                    <a:pt x="253" y="10"/>
                  </a:cubicBezTo>
                  <a:close/>
                  <a:moveTo>
                    <a:pt x="233" y="398"/>
                  </a:moveTo>
                  <a:cubicBezTo>
                    <a:pt x="228" y="398"/>
                    <a:pt x="223" y="398"/>
                    <a:pt x="219" y="399"/>
                  </a:cubicBezTo>
                  <a:cubicBezTo>
                    <a:pt x="215" y="405"/>
                    <a:pt x="218" y="417"/>
                    <a:pt x="215" y="424"/>
                  </a:cubicBezTo>
                  <a:cubicBezTo>
                    <a:pt x="214" y="422"/>
                    <a:pt x="213" y="418"/>
                    <a:pt x="213" y="414"/>
                  </a:cubicBezTo>
                  <a:cubicBezTo>
                    <a:pt x="206" y="417"/>
                    <a:pt x="213" y="405"/>
                    <a:pt x="212" y="399"/>
                  </a:cubicBezTo>
                  <a:cubicBezTo>
                    <a:pt x="204" y="398"/>
                    <a:pt x="196" y="399"/>
                    <a:pt x="185" y="402"/>
                  </a:cubicBezTo>
                  <a:cubicBezTo>
                    <a:pt x="181" y="403"/>
                    <a:pt x="171" y="404"/>
                    <a:pt x="170" y="406"/>
                  </a:cubicBezTo>
                  <a:cubicBezTo>
                    <a:pt x="168" y="409"/>
                    <a:pt x="169" y="418"/>
                    <a:pt x="167" y="422"/>
                  </a:cubicBezTo>
                  <a:cubicBezTo>
                    <a:pt x="167" y="424"/>
                    <a:pt x="166" y="424"/>
                    <a:pt x="165" y="425"/>
                  </a:cubicBezTo>
                  <a:cubicBezTo>
                    <a:pt x="164" y="428"/>
                    <a:pt x="168" y="435"/>
                    <a:pt x="163" y="435"/>
                  </a:cubicBezTo>
                  <a:cubicBezTo>
                    <a:pt x="160" y="435"/>
                    <a:pt x="161" y="430"/>
                    <a:pt x="160" y="428"/>
                  </a:cubicBezTo>
                  <a:cubicBezTo>
                    <a:pt x="160" y="426"/>
                    <a:pt x="158" y="426"/>
                    <a:pt x="158" y="424"/>
                  </a:cubicBezTo>
                  <a:cubicBezTo>
                    <a:pt x="158" y="422"/>
                    <a:pt x="162" y="423"/>
                    <a:pt x="161" y="420"/>
                  </a:cubicBezTo>
                  <a:cubicBezTo>
                    <a:pt x="155" y="422"/>
                    <a:pt x="159" y="414"/>
                    <a:pt x="158" y="409"/>
                  </a:cubicBezTo>
                  <a:cubicBezTo>
                    <a:pt x="155" y="408"/>
                    <a:pt x="150" y="410"/>
                    <a:pt x="149" y="407"/>
                  </a:cubicBezTo>
                  <a:cubicBezTo>
                    <a:pt x="153" y="406"/>
                    <a:pt x="162" y="407"/>
                    <a:pt x="159" y="399"/>
                  </a:cubicBezTo>
                  <a:cubicBezTo>
                    <a:pt x="140" y="398"/>
                    <a:pt x="116" y="396"/>
                    <a:pt x="95" y="397"/>
                  </a:cubicBezTo>
                  <a:cubicBezTo>
                    <a:pt x="94" y="402"/>
                    <a:pt x="95" y="408"/>
                    <a:pt x="95" y="414"/>
                  </a:cubicBezTo>
                  <a:cubicBezTo>
                    <a:pt x="94" y="417"/>
                    <a:pt x="94" y="426"/>
                    <a:pt x="90" y="426"/>
                  </a:cubicBezTo>
                  <a:cubicBezTo>
                    <a:pt x="87" y="426"/>
                    <a:pt x="89" y="422"/>
                    <a:pt x="87" y="419"/>
                  </a:cubicBezTo>
                  <a:cubicBezTo>
                    <a:pt x="87" y="417"/>
                    <a:pt x="84" y="418"/>
                    <a:pt x="82" y="415"/>
                  </a:cubicBezTo>
                  <a:cubicBezTo>
                    <a:pt x="79" y="410"/>
                    <a:pt x="83" y="405"/>
                    <a:pt x="85" y="411"/>
                  </a:cubicBezTo>
                  <a:cubicBezTo>
                    <a:pt x="87" y="408"/>
                    <a:pt x="88" y="404"/>
                    <a:pt x="88" y="399"/>
                  </a:cubicBezTo>
                  <a:cubicBezTo>
                    <a:pt x="81" y="398"/>
                    <a:pt x="72" y="399"/>
                    <a:pt x="66" y="399"/>
                  </a:cubicBezTo>
                  <a:cubicBezTo>
                    <a:pt x="63" y="399"/>
                    <a:pt x="58" y="397"/>
                    <a:pt x="56" y="399"/>
                  </a:cubicBezTo>
                  <a:cubicBezTo>
                    <a:pt x="54" y="399"/>
                    <a:pt x="55" y="402"/>
                    <a:pt x="53" y="402"/>
                  </a:cubicBezTo>
                  <a:cubicBezTo>
                    <a:pt x="50" y="402"/>
                    <a:pt x="51" y="398"/>
                    <a:pt x="48" y="399"/>
                  </a:cubicBezTo>
                  <a:cubicBezTo>
                    <a:pt x="46" y="400"/>
                    <a:pt x="46" y="406"/>
                    <a:pt x="46" y="409"/>
                  </a:cubicBezTo>
                  <a:cubicBezTo>
                    <a:pt x="46" y="413"/>
                    <a:pt x="45" y="425"/>
                    <a:pt x="42" y="425"/>
                  </a:cubicBezTo>
                  <a:cubicBezTo>
                    <a:pt x="37" y="426"/>
                    <a:pt x="40" y="418"/>
                    <a:pt x="40" y="413"/>
                  </a:cubicBezTo>
                  <a:cubicBezTo>
                    <a:pt x="40" y="411"/>
                    <a:pt x="37" y="405"/>
                    <a:pt x="42" y="406"/>
                  </a:cubicBezTo>
                  <a:cubicBezTo>
                    <a:pt x="42" y="404"/>
                    <a:pt x="43" y="402"/>
                    <a:pt x="42" y="400"/>
                  </a:cubicBezTo>
                  <a:cubicBezTo>
                    <a:pt x="38" y="400"/>
                    <a:pt x="30" y="399"/>
                    <a:pt x="25" y="399"/>
                  </a:cubicBezTo>
                  <a:cubicBezTo>
                    <a:pt x="23" y="400"/>
                    <a:pt x="19" y="401"/>
                    <a:pt x="19" y="398"/>
                  </a:cubicBezTo>
                  <a:cubicBezTo>
                    <a:pt x="19" y="395"/>
                    <a:pt x="26" y="393"/>
                    <a:pt x="30" y="394"/>
                  </a:cubicBezTo>
                  <a:cubicBezTo>
                    <a:pt x="33" y="395"/>
                    <a:pt x="35" y="397"/>
                    <a:pt x="39" y="396"/>
                  </a:cubicBezTo>
                  <a:cubicBezTo>
                    <a:pt x="40" y="396"/>
                    <a:pt x="40" y="394"/>
                    <a:pt x="42" y="396"/>
                  </a:cubicBezTo>
                  <a:cubicBezTo>
                    <a:pt x="44" y="392"/>
                    <a:pt x="45" y="385"/>
                    <a:pt x="44" y="380"/>
                  </a:cubicBezTo>
                  <a:cubicBezTo>
                    <a:pt x="38" y="380"/>
                    <a:pt x="24" y="381"/>
                    <a:pt x="18" y="381"/>
                  </a:cubicBezTo>
                  <a:cubicBezTo>
                    <a:pt x="16" y="381"/>
                    <a:pt x="13" y="380"/>
                    <a:pt x="13" y="379"/>
                  </a:cubicBezTo>
                  <a:cubicBezTo>
                    <a:pt x="10" y="374"/>
                    <a:pt x="16" y="376"/>
                    <a:pt x="18" y="377"/>
                  </a:cubicBezTo>
                  <a:cubicBezTo>
                    <a:pt x="21" y="377"/>
                    <a:pt x="27" y="378"/>
                    <a:pt x="29" y="377"/>
                  </a:cubicBezTo>
                  <a:cubicBezTo>
                    <a:pt x="30" y="377"/>
                    <a:pt x="30" y="375"/>
                    <a:pt x="31" y="375"/>
                  </a:cubicBezTo>
                  <a:cubicBezTo>
                    <a:pt x="35" y="373"/>
                    <a:pt x="41" y="375"/>
                    <a:pt x="45" y="373"/>
                  </a:cubicBezTo>
                  <a:cubicBezTo>
                    <a:pt x="48" y="365"/>
                    <a:pt x="48" y="356"/>
                    <a:pt x="46" y="346"/>
                  </a:cubicBezTo>
                  <a:cubicBezTo>
                    <a:pt x="46" y="345"/>
                    <a:pt x="44" y="340"/>
                    <a:pt x="47" y="340"/>
                  </a:cubicBezTo>
                  <a:cubicBezTo>
                    <a:pt x="49" y="340"/>
                    <a:pt x="51" y="351"/>
                    <a:pt x="51" y="354"/>
                  </a:cubicBezTo>
                  <a:cubicBezTo>
                    <a:pt x="51" y="362"/>
                    <a:pt x="49" y="369"/>
                    <a:pt x="54" y="373"/>
                  </a:cubicBezTo>
                  <a:cubicBezTo>
                    <a:pt x="65" y="373"/>
                    <a:pt x="71" y="367"/>
                    <a:pt x="77" y="361"/>
                  </a:cubicBezTo>
                  <a:cubicBezTo>
                    <a:pt x="79" y="358"/>
                    <a:pt x="81" y="356"/>
                    <a:pt x="83" y="352"/>
                  </a:cubicBezTo>
                  <a:cubicBezTo>
                    <a:pt x="84" y="350"/>
                    <a:pt x="87" y="344"/>
                    <a:pt x="87" y="342"/>
                  </a:cubicBezTo>
                  <a:cubicBezTo>
                    <a:pt x="86" y="340"/>
                    <a:pt x="84" y="341"/>
                    <a:pt x="84" y="338"/>
                  </a:cubicBezTo>
                  <a:cubicBezTo>
                    <a:pt x="82" y="329"/>
                    <a:pt x="84" y="319"/>
                    <a:pt x="85" y="310"/>
                  </a:cubicBezTo>
                  <a:cubicBezTo>
                    <a:pt x="87" y="292"/>
                    <a:pt x="85" y="276"/>
                    <a:pt x="85" y="258"/>
                  </a:cubicBezTo>
                  <a:cubicBezTo>
                    <a:pt x="86" y="232"/>
                    <a:pt x="87" y="208"/>
                    <a:pt x="84" y="182"/>
                  </a:cubicBezTo>
                  <a:cubicBezTo>
                    <a:pt x="80" y="184"/>
                    <a:pt x="80" y="181"/>
                    <a:pt x="80" y="177"/>
                  </a:cubicBezTo>
                  <a:cubicBezTo>
                    <a:pt x="82" y="171"/>
                    <a:pt x="81" y="162"/>
                    <a:pt x="81" y="156"/>
                  </a:cubicBezTo>
                  <a:cubicBezTo>
                    <a:pt x="80" y="150"/>
                    <a:pt x="76" y="140"/>
                    <a:pt x="71" y="139"/>
                  </a:cubicBezTo>
                  <a:cubicBezTo>
                    <a:pt x="64" y="137"/>
                    <a:pt x="56" y="142"/>
                    <a:pt x="50" y="143"/>
                  </a:cubicBezTo>
                  <a:cubicBezTo>
                    <a:pt x="52" y="148"/>
                    <a:pt x="54" y="151"/>
                    <a:pt x="56" y="157"/>
                  </a:cubicBezTo>
                  <a:cubicBezTo>
                    <a:pt x="58" y="160"/>
                    <a:pt x="62" y="169"/>
                    <a:pt x="57" y="169"/>
                  </a:cubicBezTo>
                  <a:cubicBezTo>
                    <a:pt x="56" y="170"/>
                    <a:pt x="51" y="166"/>
                    <a:pt x="50" y="165"/>
                  </a:cubicBezTo>
                  <a:cubicBezTo>
                    <a:pt x="48" y="163"/>
                    <a:pt x="45" y="159"/>
                    <a:pt x="47" y="156"/>
                  </a:cubicBezTo>
                  <a:cubicBezTo>
                    <a:pt x="50" y="158"/>
                    <a:pt x="50" y="161"/>
                    <a:pt x="53" y="162"/>
                  </a:cubicBezTo>
                  <a:cubicBezTo>
                    <a:pt x="53" y="157"/>
                    <a:pt x="50" y="152"/>
                    <a:pt x="48" y="148"/>
                  </a:cubicBezTo>
                  <a:cubicBezTo>
                    <a:pt x="42" y="148"/>
                    <a:pt x="34" y="146"/>
                    <a:pt x="42" y="142"/>
                  </a:cubicBezTo>
                  <a:cubicBezTo>
                    <a:pt x="39" y="138"/>
                    <a:pt x="37" y="133"/>
                    <a:pt x="34" y="130"/>
                  </a:cubicBezTo>
                  <a:cubicBezTo>
                    <a:pt x="29" y="132"/>
                    <a:pt x="26" y="134"/>
                    <a:pt x="21" y="137"/>
                  </a:cubicBezTo>
                  <a:cubicBezTo>
                    <a:pt x="19" y="138"/>
                    <a:pt x="14" y="141"/>
                    <a:pt x="14" y="135"/>
                  </a:cubicBezTo>
                  <a:cubicBezTo>
                    <a:pt x="15" y="133"/>
                    <a:pt x="20" y="131"/>
                    <a:pt x="22" y="129"/>
                  </a:cubicBezTo>
                  <a:cubicBezTo>
                    <a:pt x="26" y="128"/>
                    <a:pt x="29" y="125"/>
                    <a:pt x="31" y="124"/>
                  </a:cubicBezTo>
                  <a:cubicBezTo>
                    <a:pt x="32" y="123"/>
                    <a:pt x="35" y="122"/>
                    <a:pt x="35" y="121"/>
                  </a:cubicBezTo>
                  <a:cubicBezTo>
                    <a:pt x="36" y="119"/>
                    <a:pt x="32" y="114"/>
                    <a:pt x="31" y="112"/>
                  </a:cubicBezTo>
                  <a:cubicBezTo>
                    <a:pt x="29" y="109"/>
                    <a:pt x="27" y="106"/>
                    <a:pt x="26" y="104"/>
                  </a:cubicBezTo>
                  <a:cubicBezTo>
                    <a:pt x="26" y="102"/>
                    <a:pt x="23" y="93"/>
                    <a:pt x="25" y="92"/>
                  </a:cubicBezTo>
                  <a:cubicBezTo>
                    <a:pt x="28" y="90"/>
                    <a:pt x="28" y="98"/>
                    <a:pt x="29" y="101"/>
                  </a:cubicBezTo>
                  <a:cubicBezTo>
                    <a:pt x="30" y="106"/>
                    <a:pt x="34" y="110"/>
                    <a:pt x="36" y="115"/>
                  </a:cubicBezTo>
                  <a:cubicBezTo>
                    <a:pt x="51" y="117"/>
                    <a:pt x="58" y="106"/>
                    <a:pt x="68" y="102"/>
                  </a:cubicBezTo>
                  <a:cubicBezTo>
                    <a:pt x="70" y="102"/>
                    <a:pt x="79" y="98"/>
                    <a:pt x="79" y="96"/>
                  </a:cubicBezTo>
                  <a:cubicBezTo>
                    <a:pt x="81" y="92"/>
                    <a:pt x="79" y="86"/>
                    <a:pt x="78" y="82"/>
                  </a:cubicBezTo>
                  <a:cubicBezTo>
                    <a:pt x="77" y="74"/>
                    <a:pt x="79" y="67"/>
                    <a:pt x="78" y="60"/>
                  </a:cubicBezTo>
                  <a:cubicBezTo>
                    <a:pt x="56" y="57"/>
                    <a:pt x="31" y="60"/>
                    <a:pt x="7" y="58"/>
                  </a:cubicBezTo>
                  <a:cubicBezTo>
                    <a:pt x="0" y="57"/>
                    <a:pt x="2" y="54"/>
                    <a:pt x="8" y="55"/>
                  </a:cubicBezTo>
                  <a:cubicBezTo>
                    <a:pt x="13" y="56"/>
                    <a:pt x="20" y="56"/>
                    <a:pt x="27" y="56"/>
                  </a:cubicBezTo>
                  <a:cubicBezTo>
                    <a:pt x="43" y="57"/>
                    <a:pt x="62" y="57"/>
                    <a:pt x="77" y="57"/>
                  </a:cubicBezTo>
                  <a:cubicBezTo>
                    <a:pt x="80" y="51"/>
                    <a:pt x="78" y="38"/>
                    <a:pt x="79" y="31"/>
                  </a:cubicBezTo>
                  <a:cubicBezTo>
                    <a:pt x="79" y="29"/>
                    <a:pt x="77" y="24"/>
                    <a:pt x="81" y="24"/>
                  </a:cubicBezTo>
                  <a:cubicBezTo>
                    <a:pt x="83" y="25"/>
                    <a:pt x="83" y="35"/>
                    <a:pt x="83" y="39"/>
                  </a:cubicBezTo>
                  <a:cubicBezTo>
                    <a:pt x="83" y="43"/>
                    <a:pt x="83" y="48"/>
                    <a:pt x="83" y="50"/>
                  </a:cubicBezTo>
                  <a:cubicBezTo>
                    <a:pt x="83" y="52"/>
                    <a:pt x="80" y="55"/>
                    <a:pt x="82" y="57"/>
                  </a:cubicBezTo>
                  <a:cubicBezTo>
                    <a:pt x="83" y="59"/>
                    <a:pt x="85" y="57"/>
                    <a:pt x="85" y="59"/>
                  </a:cubicBezTo>
                  <a:cubicBezTo>
                    <a:pt x="85" y="60"/>
                    <a:pt x="83" y="59"/>
                    <a:pt x="82" y="60"/>
                  </a:cubicBezTo>
                  <a:cubicBezTo>
                    <a:pt x="80" y="71"/>
                    <a:pt x="82" y="84"/>
                    <a:pt x="83" y="94"/>
                  </a:cubicBezTo>
                  <a:cubicBezTo>
                    <a:pt x="87" y="92"/>
                    <a:pt x="85" y="85"/>
                    <a:pt x="85" y="80"/>
                  </a:cubicBezTo>
                  <a:cubicBezTo>
                    <a:pt x="85" y="76"/>
                    <a:pt x="85" y="73"/>
                    <a:pt x="84" y="69"/>
                  </a:cubicBezTo>
                  <a:cubicBezTo>
                    <a:pt x="84" y="67"/>
                    <a:pt x="83" y="60"/>
                    <a:pt x="85" y="60"/>
                  </a:cubicBezTo>
                  <a:cubicBezTo>
                    <a:pt x="88" y="59"/>
                    <a:pt x="88" y="64"/>
                    <a:pt x="88" y="67"/>
                  </a:cubicBezTo>
                  <a:cubicBezTo>
                    <a:pt x="88" y="70"/>
                    <a:pt x="90" y="76"/>
                    <a:pt x="89" y="80"/>
                  </a:cubicBezTo>
                  <a:cubicBezTo>
                    <a:pt x="88" y="83"/>
                    <a:pt x="87" y="87"/>
                    <a:pt x="88" y="91"/>
                  </a:cubicBezTo>
                  <a:cubicBezTo>
                    <a:pt x="106" y="82"/>
                    <a:pt x="125" y="74"/>
                    <a:pt x="140" y="63"/>
                  </a:cubicBezTo>
                  <a:cubicBezTo>
                    <a:pt x="136" y="61"/>
                    <a:pt x="128" y="62"/>
                    <a:pt x="125" y="60"/>
                  </a:cubicBezTo>
                  <a:cubicBezTo>
                    <a:pt x="132" y="59"/>
                    <a:pt x="145" y="63"/>
                    <a:pt x="150" y="56"/>
                  </a:cubicBezTo>
                  <a:cubicBezTo>
                    <a:pt x="146" y="50"/>
                    <a:pt x="162" y="49"/>
                    <a:pt x="156" y="39"/>
                  </a:cubicBezTo>
                  <a:cubicBezTo>
                    <a:pt x="152" y="49"/>
                    <a:pt x="150" y="30"/>
                    <a:pt x="157" y="31"/>
                  </a:cubicBezTo>
                  <a:cubicBezTo>
                    <a:pt x="157" y="29"/>
                    <a:pt x="157" y="26"/>
                    <a:pt x="159" y="26"/>
                  </a:cubicBezTo>
                  <a:cubicBezTo>
                    <a:pt x="163" y="26"/>
                    <a:pt x="161" y="29"/>
                    <a:pt x="162" y="31"/>
                  </a:cubicBezTo>
                  <a:cubicBezTo>
                    <a:pt x="164" y="33"/>
                    <a:pt x="167" y="31"/>
                    <a:pt x="167" y="34"/>
                  </a:cubicBezTo>
                  <a:cubicBezTo>
                    <a:pt x="168" y="35"/>
                    <a:pt x="165" y="39"/>
                    <a:pt x="165" y="42"/>
                  </a:cubicBezTo>
                  <a:cubicBezTo>
                    <a:pt x="165" y="44"/>
                    <a:pt x="167" y="45"/>
                    <a:pt x="167" y="46"/>
                  </a:cubicBezTo>
                  <a:cubicBezTo>
                    <a:pt x="167" y="48"/>
                    <a:pt x="164" y="50"/>
                    <a:pt x="167" y="51"/>
                  </a:cubicBezTo>
                  <a:cubicBezTo>
                    <a:pt x="168" y="51"/>
                    <a:pt x="174" y="47"/>
                    <a:pt x="176" y="46"/>
                  </a:cubicBezTo>
                  <a:cubicBezTo>
                    <a:pt x="183" y="41"/>
                    <a:pt x="192" y="34"/>
                    <a:pt x="199" y="29"/>
                  </a:cubicBezTo>
                  <a:cubicBezTo>
                    <a:pt x="209" y="23"/>
                    <a:pt x="218" y="18"/>
                    <a:pt x="227" y="12"/>
                  </a:cubicBezTo>
                  <a:cubicBezTo>
                    <a:pt x="231" y="9"/>
                    <a:pt x="237" y="3"/>
                    <a:pt x="243" y="1"/>
                  </a:cubicBezTo>
                  <a:cubicBezTo>
                    <a:pt x="248" y="0"/>
                    <a:pt x="251" y="3"/>
                    <a:pt x="248" y="7"/>
                  </a:cubicBezTo>
                  <a:cubicBezTo>
                    <a:pt x="247" y="8"/>
                    <a:pt x="244" y="11"/>
                    <a:pt x="242" y="12"/>
                  </a:cubicBezTo>
                  <a:cubicBezTo>
                    <a:pt x="230" y="20"/>
                    <a:pt x="216" y="25"/>
                    <a:pt x="204" y="33"/>
                  </a:cubicBezTo>
                  <a:cubicBezTo>
                    <a:pt x="194" y="39"/>
                    <a:pt x="185" y="43"/>
                    <a:pt x="176" y="50"/>
                  </a:cubicBezTo>
                  <a:cubicBezTo>
                    <a:pt x="171" y="53"/>
                    <a:pt x="165" y="54"/>
                    <a:pt x="167" y="62"/>
                  </a:cubicBezTo>
                  <a:cubicBezTo>
                    <a:pt x="189" y="63"/>
                    <a:pt x="212" y="65"/>
                    <a:pt x="234" y="68"/>
                  </a:cubicBezTo>
                  <a:cubicBezTo>
                    <a:pt x="238" y="68"/>
                    <a:pt x="249" y="70"/>
                    <a:pt x="248" y="73"/>
                  </a:cubicBezTo>
                  <a:cubicBezTo>
                    <a:pt x="248" y="75"/>
                    <a:pt x="236" y="71"/>
                    <a:pt x="234" y="70"/>
                  </a:cubicBezTo>
                  <a:cubicBezTo>
                    <a:pt x="213" y="68"/>
                    <a:pt x="189" y="66"/>
                    <a:pt x="167" y="64"/>
                  </a:cubicBezTo>
                  <a:cubicBezTo>
                    <a:pt x="166" y="65"/>
                    <a:pt x="167" y="67"/>
                    <a:pt x="166" y="69"/>
                  </a:cubicBezTo>
                  <a:cubicBezTo>
                    <a:pt x="170" y="69"/>
                    <a:pt x="171" y="75"/>
                    <a:pt x="166" y="75"/>
                  </a:cubicBezTo>
                  <a:cubicBezTo>
                    <a:pt x="167" y="84"/>
                    <a:pt x="162" y="93"/>
                    <a:pt x="165" y="99"/>
                  </a:cubicBezTo>
                  <a:cubicBezTo>
                    <a:pt x="166" y="103"/>
                    <a:pt x="166" y="102"/>
                    <a:pt x="165" y="105"/>
                  </a:cubicBezTo>
                  <a:cubicBezTo>
                    <a:pt x="165" y="109"/>
                    <a:pt x="168" y="113"/>
                    <a:pt x="166" y="117"/>
                  </a:cubicBezTo>
                  <a:cubicBezTo>
                    <a:pt x="168" y="118"/>
                    <a:pt x="170" y="117"/>
                    <a:pt x="170" y="119"/>
                  </a:cubicBezTo>
                  <a:cubicBezTo>
                    <a:pt x="170" y="122"/>
                    <a:pt x="167" y="120"/>
                    <a:pt x="166" y="122"/>
                  </a:cubicBezTo>
                  <a:cubicBezTo>
                    <a:pt x="165" y="123"/>
                    <a:pt x="165" y="129"/>
                    <a:pt x="166" y="130"/>
                  </a:cubicBezTo>
                  <a:cubicBezTo>
                    <a:pt x="167" y="132"/>
                    <a:pt x="187" y="129"/>
                    <a:pt x="180" y="135"/>
                  </a:cubicBezTo>
                  <a:cubicBezTo>
                    <a:pt x="177" y="137"/>
                    <a:pt x="170" y="134"/>
                    <a:pt x="166" y="136"/>
                  </a:cubicBezTo>
                  <a:cubicBezTo>
                    <a:pt x="165" y="157"/>
                    <a:pt x="168" y="177"/>
                    <a:pt x="170" y="198"/>
                  </a:cubicBezTo>
                  <a:cubicBezTo>
                    <a:pt x="171" y="203"/>
                    <a:pt x="172" y="208"/>
                    <a:pt x="171" y="213"/>
                  </a:cubicBezTo>
                  <a:cubicBezTo>
                    <a:pt x="171" y="219"/>
                    <a:pt x="170" y="226"/>
                    <a:pt x="171" y="232"/>
                  </a:cubicBezTo>
                  <a:cubicBezTo>
                    <a:pt x="171" y="236"/>
                    <a:pt x="172" y="241"/>
                    <a:pt x="171" y="245"/>
                  </a:cubicBezTo>
                  <a:cubicBezTo>
                    <a:pt x="171" y="247"/>
                    <a:pt x="170" y="247"/>
                    <a:pt x="170" y="248"/>
                  </a:cubicBezTo>
                  <a:cubicBezTo>
                    <a:pt x="169" y="251"/>
                    <a:pt x="172" y="258"/>
                    <a:pt x="173" y="260"/>
                  </a:cubicBezTo>
                  <a:cubicBezTo>
                    <a:pt x="173" y="262"/>
                    <a:pt x="174" y="265"/>
                    <a:pt x="174" y="268"/>
                  </a:cubicBezTo>
                  <a:cubicBezTo>
                    <a:pt x="174" y="276"/>
                    <a:pt x="175" y="285"/>
                    <a:pt x="176" y="291"/>
                  </a:cubicBezTo>
                  <a:cubicBezTo>
                    <a:pt x="177" y="303"/>
                    <a:pt x="174" y="317"/>
                    <a:pt x="174" y="328"/>
                  </a:cubicBezTo>
                  <a:cubicBezTo>
                    <a:pt x="174" y="336"/>
                    <a:pt x="169" y="343"/>
                    <a:pt x="172" y="352"/>
                  </a:cubicBezTo>
                  <a:cubicBezTo>
                    <a:pt x="174" y="358"/>
                    <a:pt x="180" y="369"/>
                    <a:pt x="186" y="370"/>
                  </a:cubicBezTo>
                  <a:cubicBezTo>
                    <a:pt x="190" y="371"/>
                    <a:pt x="200" y="374"/>
                    <a:pt x="203" y="373"/>
                  </a:cubicBezTo>
                  <a:cubicBezTo>
                    <a:pt x="206" y="373"/>
                    <a:pt x="204" y="369"/>
                    <a:pt x="208" y="368"/>
                  </a:cubicBezTo>
                  <a:cubicBezTo>
                    <a:pt x="207" y="358"/>
                    <a:pt x="214" y="364"/>
                    <a:pt x="215" y="368"/>
                  </a:cubicBezTo>
                  <a:cubicBezTo>
                    <a:pt x="218" y="359"/>
                    <a:pt x="218" y="340"/>
                    <a:pt x="214" y="330"/>
                  </a:cubicBezTo>
                  <a:cubicBezTo>
                    <a:pt x="213" y="329"/>
                    <a:pt x="210" y="325"/>
                    <a:pt x="213" y="324"/>
                  </a:cubicBezTo>
                  <a:cubicBezTo>
                    <a:pt x="215" y="323"/>
                    <a:pt x="217" y="329"/>
                    <a:pt x="217" y="329"/>
                  </a:cubicBezTo>
                  <a:cubicBezTo>
                    <a:pt x="221" y="341"/>
                    <a:pt x="218" y="358"/>
                    <a:pt x="219" y="371"/>
                  </a:cubicBezTo>
                  <a:cubicBezTo>
                    <a:pt x="219" y="373"/>
                    <a:pt x="221" y="375"/>
                    <a:pt x="224" y="375"/>
                  </a:cubicBezTo>
                  <a:cubicBezTo>
                    <a:pt x="225" y="375"/>
                    <a:pt x="230" y="374"/>
                    <a:pt x="230" y="377"/>
                  </a:cubicBezTo>
                  <a:cubicBezTo>
                    <a:pt x="231" y="380"/>
                    <a:pt x="226" y="380"/>
                    <a:pt x="225" y="381"/>
                  </a:cubicBezTo>
                  <a:cubicBezTo>
                    <a:pt x="228" y="385"/>
                    <a:pt x="222" y="386"/>
                    <a:pt x="218" y="387"/>
                  </a:cubicBezTo>
                  <a:cubicBezTo>
                    <a:pt x="217" y="392"/>
                    <a:pt x="220" y="392"/>
                    <a:pt x="222" y="393"/>
                  </a:cubicBezTo>
                  <a:cubicBezTo>
                    <a:pt x="224" y="393"/>
                    <a:pt x="227" y="393"/>
                    <a:pt x="228" y="393"/>
                  </a:cubicBezTo>
                  <a:cubicBezTo>
                    <a:pt x="230" y="393"/>
                    <a:pt x="232" y="393"/>
                    <a:pt x="234" y="392"/>
                  </a:cubicBezTo>
                  <a:cubicBezTo>
                    <a:pt x="235" y="394"/>
                    <a:pt x="235" y="396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5" y="397"/>
                    <a:pt x="235" y="397"/>
                    <a:pt x="235" y="397"/>
                  </a:cubicBezTo>
                  <a:cubicBezTo>
                    <a:pt x="234" y="397"/>
                    <a:pt x="233" y="398"/>
                    <a:pt x="233" y="398"/>
                  </a:cubicBezTo>
                  <a:close/>
                  <a:moveTo>
                    <a:pt x="65" y="113"/>
                  </a:moveTo>
                  <a:cubicBezTo>
                    <a:pt x="70" y="113"/>
                    <a:pt x="75" y="113"/>
                    <a:pt x="80" y="112"/>
                  </a:cubicBezTo>
                  <a:cubicBezTo>
                    <a:pt x="81" y="111"/>
                    <a:pt x="81" y="109"/>
                    <a:pt x="80" y="108"/>
                  </a:cubicBezTo>
                  <a:cubicBezTo>
                    <a:pt x="75" y="107"/>
                    <a:pt x="68" y="109"/>
                    <a:pt x="65" y="113"/>
                  </a:cubicBezTo>
                  <a:close/>
                  <a:moveTo>
                    <a:pt x="74" y="116"/>
                  </a:moveTo>
                  <a:cubicBezTo>
                    <a:pt x="75" y="116"/>
                    <a:pt x="79" y="116"/>
                    <a:pt x="80" y="116"/>
                  </a:cubicBezTo>
                  <a:cubicBezTo>
                    <a:pt x="79" y="115"/>
                    <a:pt x="75" y="116"/>
                    <a:pt x="74" y="116"/>
                  </a:cubicBezTo>
                  <a:close/>
                  <a:moveTo>
                    <a:pt x="50" y="121"/>
                  </a:moveTo>
                  <a:cubicBezTo>
                    <a:pt x="54" y="120"/>
                    <a:pt x="61" y="121"/>
                    <a:pt x="65" y="120"/>
                  </a:cubicBezTo>
                  <a:cubicBezTo>
                    <a:pt x="61" y="121"/>
                    <a:pt x="54" y="118"/>
                    <a:pt x="50" y="121"/>
                  </a:cubicBezTo>
                  <a:close/>
                  <a:moveTo>
                    <a:pt x="74" y="127"/>
                  </a:moveTo>
                  <a:cubicBezTo>
                    <a:pt x="67" y="125"/>
                    <a:pt x="58" y="125"/>
                    <a:pt x="49" y="125"/>
                  </a:cubicBezTo>
                  <a:cubicBezTo>
                    <a:pt x="46" y="125"/>
                    <a:pt x="42" y="122"/>
                    <a:pt x="41" y="125"/>
                  </a:cubicBezTo>
                  <a:cubicBezTo>
                    <a:pt x="41" y="128"/>
                    <a:pt x="46" y="135"/>
                    <a:pt x="49" y="136"/>
                  </a:cubicBezTo>
                  <a:cubicBezTo>
                    <a:pt x="54" y="138"/>
                    <a:pt x="59" y="134"/>
                    <a:pt x="62" y="132"/>
                  </a:cubicBezTo>
                  <a:cubicBezTo>
                    <a:pt x="59" y="131"/>
                    <a:pt x="56" y="134"/>
                    <a:pt x="55" y="131"/>
                  </a:cubicBezTo>
                  <a:cubicBezTo>
                    <a:pt x="55" y="123"/>
                    <a:pt x="74" y="134"/>
                    <a:pt x="74" y="127"/>
                  </a:cubicBezTo>
                  <a:close/>
                  <a:moveTo>
                    <a:pt x="82" y="127"/>
                  </a:moveTo>
                  <a:cubicBezTo>
                    <a:pt x="79" y="128"/>
                    <a:pt x="76" y="129"/>
                    <a:pt x="74" y="132"/>
                  </a:cubicBezTo>
                  <a:cubicBezTo>
                    <a:pt x="77" y="132"/>
                    <a:pt x="79" y="131"/>
                    <a:pt x="82" y="131"/>
                  </a:cubicBezTo>
                  <a:cubicBezTo>
                    <a:pt x="82" y="130"/>
                    <a:pt x="82" y="128"/>
                    <a:pt x="82" y="127"/>
                  </a:cubicBezTo>
                  <a:close/>
                  <a:moveTo>
                    <a:pt x="86" y="108"/>
                  </a:moveTo>
                  <a:cubicBezTo>
                    <a:pt x="83" y="107"/>
                    <a:pt x="84" y="112"/>
                    <a:pt x="85" y="112"/>
                  </a:cubicBezTo>
                  <a:cubicBezTo>
                    <a:pt x="86" y="111"/>
                    <a:pt x="86" y="109"/>
                    <a:pt x="86" y="108"/>
                  </a:cubicBezTo>
                  <a:close/>
                  <a:moveTo>
                    <a:pt x="115" y="322"/>
                  </a:moveTo>
                  <a:cubicBezTo>
                    <a:pt x="127" y="326"/>
                    <a:pt x="145" y="326"/>
                    <a:pt x="160" y="327"/>
                  </a:cubicBezTo>
                  <a:cubicBezTo>
                    <a:pt x="161" y="326"/>
                    <a:pt x="161" y="324"/>
                    <a:pt x="161" y="322"/>
                  </a:cubicBezTo>
                  <a:cubicBezTo>
                    <a:pt x="144" y="321"/>
                    <a:pt x="129" y="321"/>
                    <a:pt x="115" y="322"/>
                  </a:cubicBezTo>
                  <a:close/>
                  <a:moveTo>
                    <a:pt x="128" y="346"/>
                  </a:moveTo>
                  <a:cubicBezTo>
                    <a:pt x="138" y="347"/>
                    <a:pt x="150" y="348"/>
                    <a:pt x="161" y="348"/>
                  </a:cubicBezTo>
                  <a:cubicBezTo>
                    <a:pt x="161" y="347"/>
                    <a:pt x="161" y="345"/>
                    <a:pt x="161" y="343"/>
                  </a:cubicBezTo>
                  <a:cubicBezTo>
                    <a:pt x="150" y="344"/>
                    <a:pt x="138" y="344"/>
                    <a:pt x="128" y="346"/>
                  </a:cubicBezTo>
                  <a:close/>
                  <a:moveTo>
                    <a:pt x="160" y="338"/>
                  </a:moveTo>
                  <a:cubicBezTo>
                    <a:pt x="161" y="337"/>
                    <a:pt x="161" y="333"/>
                    <a:pt x="161" y="332"/>
                  </a:cubicBezTo>
                  <a:cubicBezTo>
                    <a:pt x="147" y="332"/>
                    <a:pt x="129" y="333"/>
                    <a:pt x="115" y="335"/>
                  </a:cubicBezTo>
                  <a:cubicBezTo>
                    <a:pt x="128" y="338"/>
                    <a:pt x="145" y="339"/>
                    <a:pt x="160" y="338"/>
                  </a:cubicBezTo>
                  <a:close/>
                  <a:moveTo>
                    <a:pt x="160" y="310"/>
                  </a:moveTo>
                  <a:cubicBezTo>
                    <a:pt x="146" y="310"/>
                    <a:pt x="131" y="311"/>
                    <a:pt x="118" y="313"/>
                  </a:cubicBezTo>
                  <a:cubicBezTo>
                    <a:pt x="131" y="315"/>
                    <a:pt x="147" y="315"/>
                    <a:pt x="160" y="317"/>
                  </a:cubicBezTo>
                  <a:cubicBezTo>
                    <a:pt x="161" y="314"/>
                    <a:pt x="160" y="312"/>
                    <a:pt x="160" y="310"/>
                  </a:cubicBezTo>
                  <a:close/>
                  <a:moveTo>
                    <a:pt x="92" y="205"/>
                  </a:moveTo>
                  <a:cubicBezTo>
                    <a:pt x="92" y="208"/>
                    <a:pt x="91" y="214"/>
                    <a:pt x="92" y="217"/>
                  </a:cubicBezTo>
                  <a:cubicBezTo>
                    <a:pt x="105" y="218"/>
                    <a:pt x="119" y="217"/>
                    <a:pt x="131" y="216"/>
                  </a:cubicBezTo>
                  <a:cubicBezTo>
                    <a:pt x="122" y="215"/>
                    <a:pt x="115" y="214"/>
                    <a:pt x="108" y="213"/>
                  </a:cubicBezTo>
                  <a:cubicBezTo>
                    <a:pt x="106" y="213"/>
                    <a:pt x="98" y="212"/>
                    <a:pt x="99" y="209"/>
                  </a:cubicBezTo>
                  <a:cubicBezTo>
                    <a:pt x="100" y="207"/>
                    <a:pt x="108" y="207"/>
                    <a:pt x="110" y="207"/>
                  </a:cubicBezTo>
                  <a:cubicBezTo>
                    <a:pt x="118" y="207"/>
                    <a:pt x="126" y="206"/>
                    <a:pt x="134" y="205"/>
                  </a:cubicBezTo>
                  <a:cubicBezTo>
                    <a:pt x="122" y="203"/>
                    <a:pt x="104" y="201"/>
                    <a:pt x="92" y="200"/>
                  </a:cubicBezTo>
                  <a:cubicBezTo>
                    <a:pt x="91" y="200"/>
                    <a:pt x="92" y="204"/>
                    <a:pt x="92" y="205"/>
                  </a:cubicBezTo>
                  <a:close/>
                  <a:moveTo>
                    <a:pt x="94" y="264"/>
                  </a:moveTo>
                  <a:cubicBezTo>
                    <a:pt x="110" y="263"/>
                    <a:pt x="126" y="262"/>
                    <a:pt x="142" y="261"/>
                  </a:cubicBezTo>
                  <a:cubicBezTo>
                    <a:pt x="134" y="257"/>
                    <a:pt x="118" y="256"/>
                    <a:pt x="107" y="257"/>
                  </a:cubicBezTo>
                  <a:cubicBezTo>
                    <a:pt x="105" y="257"/>
                    <a:pt x="100" y="258"/>
                    <a:pt x="101" y="254"/>
                  </a:cubicBezTo>
                  <a:cubicBezTo>
                    <a:pt x="101" y="251"/>
                    <a:pt x="111" y="252"/>
                    <a:pt x="114" y="252"/>
                  </a:cubicBezTo>
                  <a:cubicBezTo>
                    <a:pt x="121" y="252"/>
                    <a:pt x="131" y="253"/>
                    <a:pt x="137" y="252"/>
                  </a:cubicBezTo>
                  <a:cubicBezTo>
                    <a:pt x="126" y="250"/>
                    <a:pt x="115" y="249"/>
                    <a:pt x="105" y="247"/>
                  </a:cubicBezTo>
                  <a:cubicBezTo>
                    <a:pt x="104" y="247"/>
                    <a:pt x="100" y="245"/>
                    <a:pt x="100" y="244"/>
                  </a:cubicBezTo>
                  <a:cubicBezTo>
                    <a:pt x="100" y="240"/>
                    <a:pt x="110" y="241"/>
                    <a:pt x="115" y="241"/>
                  </a:cubicBezTo>
                  <a:cubicBezTo>
                    <a:pt x="122" y="240"/>
                    <a:pt x="130" y="240"/>
                    <a:pt x="136" y="239"/>
                  </a:cubicBezTo>
                  <a:cubicBezTo>
                    <a:pt x="127" y="237"/>
                    <a:pt x="116" y="236"/>
                    <a:pt x="106" y="235"/>
                  </a:cubicBezTo>
                  <a:cubicBezTo>
                    <a:pt x="105" y="235"/>
                    <a:pt x="94" y="234"/>
                    <a:pt x="95" y="231"/>
                  </a:cubicBezTo>
                  <a:cubicBezTo>
                    <a:pt x="95" y="229"/>
                    <a:pt x="102" y="229"/>
                    <a:pt x="104" y="229"/>
                  </a:cubicBezTo>
                  <a:cubicBezTo>
                    <a:pt x="116" y="228"/>
                    <a:pt x="132" y="230"/>
                    <a:pt x="144" y="227"/>
                  </a:cubicBezTo>
                  <a:cubicBezTo>
                    <a:pt x="126" y="226"/>
                    <a:pt x="110" y="225"/>
                    <a:pt x="92" y="223"/>
                  </a:cubicBezTo>
                  <a:cubicBezTo>
                    <a:pt x="90" y="235"/>
                    <a:pt x="93" y="251"/>
                    <a:pt x="94" y="264"/>
                  </a:cubicBezTo>
                  <a:close/>
                  <a:moveTo>
                    <a:pt x="159" y="229"/>
                  </a:moveTo>
                  <a:cubicBezTo>
                    <a:pt x="159" y="229"/>
                    <a:pt x="159" y="229"/>
                    <a:pt x="159" y="229"/>
                  </a:cubicBezTo>
                  <a:cubicBezTo>
                    <a:pt x="147" y="234"/>
                    <a:pt x="127" y="230"/>
                    <a:pt x="114" y="233"/>
                  </a:cubicBezTo>
                  <a:cubicBezTo>
                    <a:pt x="124" y="234"/>
                    <a:pt x="135" y="235"/>
                    <a:pt x="145" y="236"/>
                  </a:cubicBezTo>
                  <a:cubicBezTo>
                    <a:pt x="147" y="236"/>
                    <a:pt x="156" y="236"/>
                    <a:pt x="156" y="239"/>
                  </a:cubicBezTo>
                  <a:cubicBezTo>
                    <a:pt x="157" y="244"/>
                    <a:pt x="143" y="242"/>
                    <a:pt x="140" y="242"/>
                  </a:cubicBezTo>
                  <a:cubicBezTo>
                    <a:pt x="132" y="243"/>
                    <a:pt x="121" y="244"/>
                    <a:pt x="114" y="245"/>
                  </a:cubicBezTo>
                  <a:cubicBezTo>
                    <a:pt x="128" y="247"/>
                    <a:pt x="145" y="250"/>
                    <a:pt x="158" y="249"/>
                  </a:cubicBezTo>
                  <a:cubicBezTo>
                    <a:pt x="160" y="243"/>
                    <a:pt x="159" y="236"/>
                    <a:pt x="159" y="229"/>
                  </a:cubicBezTo>
                  <a:close/>
                  <a:moveTo>
                    <a:pt x="108" y="266"/>
                  </a:moveTo>
                  <a:cubicBezTo>
                    <a:pt x="123" y="270"/>
                    <a:pt x="140" y="270"/>
                    <a:pt x="157" y="272"/>
                  </a:cubicBezTo>
                  <a:cubicBezTo>
                    <a:pt x="158" y="270"/>
                    <a:pt x="158" y="267"/>
                    <a:pt x="158" y="265"/>
                  </a:cubicBezTo>
                  <a:cubicBezTo>
                    <a:pt x="141" y="265"/>
                    <a:pt x="124" y="263"/>
                    <a:pt x="108" y="266"/>
                  </a:cubicBezTo>
                  <a:close/>
                  <a:moveTo>
                    <a:pt x="157" y="260"/>
                  </a:moveTo>
                  <a:cubicBezTo>
                    <a:pt x="158" y="258"/>
                    <a:pt x="158" y="256"/>
                    <a:pt x="157" y="255"/>
                  </a:cubicBezTo>
                  <a:cubicBezTo>
                    <a:pt x="152" y="255"/>
                    <a:pt x="144" y="255"/>
                    <a:pt x="140" y="256"/>
                  </a:cubicBezTo>
                  <a:cubicBezTo>
                    <a:pt x="144" y="258"/>
                    <a:pt x="152" y="258"/>
                    <a:pt x="157" y="260"/>
                  </a:cubicBezTo>
                  <a:close/>
                  <a:moveTo>
                    <a:pt x="111" y="278"/>
                  </a:moveTo>
                  <a:cubicBezTo>
                    <a:pt x="124" y="282"/>
                    <a:pt x="142" y="283"/>
                    <a:pt x="158" y="284"/>
                  </a:cubicBezTo>
                  <a:cubicBezTo>
                    <a:pt x="158" y="282"/>
                    <a:pt x="158" y="280"/>
                    <a:pt x="158" y="278"/>
                  </a:cubicBezTo>
                  <a:cubicBezTo>
                    <a:pt x="143" y="277"/>
                    <a:pt x="125" y="276"/>
                    <a:pt x="111" y="278"/>
                  </a:cubicBezTo>
                  <a:close/>
                  <a:moveTo>
                    <a:pt x="94" y="275"/>
                  </a:moveTo>
                  <a:cubicBezTo>
                    <a:pt x="108" y="275"/>
                    <a:pt x="121" y="274"/>
                    <a:pt x="135" y="273"/>
                  </a:cubicBezTo>
                  <a:cubicBezTo>
                    <a:pt x="121" y="272"/>
                    <a:pt x="107" y="270"/>
                    <a:pt x="94" y="268"/>
                  </a:cubicBezTo>
                  <a:cubicBezTo>
                    <a:pt x="94" y="270"/>
                    <a:pt x="94" y="273"/>
                    <a:pt x="94" y="275"/>
                  </a:cubicBezTo>
                  <a:close/>
                  <a:moveTo>
                    <a:pt x="95" y="286"/>
                  </a:moveTo>
                  <a:cubicBezTo>
                    <a:pt x="105" y="287"/>
                    <a:pt x="118" y="286"/>
                    <a:pt x="128" y="285"/>
                  </a:cubicBezTo>
                  <a:cubicBezTo>
                    <a:pt x="117" y="283"/>
                    <a:pt x="105" y="281"/>
                    <a:pt x="95" y="279"/>
                  </a:cubicBezTo>
                  <a:cubicBezTo>
                    <a:pt x="94" y="281"/>
                    <a:pt x="94" y="284"/>
                    <a:pt x="95" y="286"/>
                  </a:cubicBezTo>
                  <a:close/>
                  <a:moveTo>
                    <a:pt x="113" y="289"/>
                  </a:moveTo>
                  <a:cubicBezTo>
                    <a:pt x="126" y="294"/>
                    <a:pt x="145" y="294"/>
                    <a:pt x="159" y="296"/>
                  </a:cubicBezTo>
                  <a:cubicBezTo>
                    <a:pt x="159" y="294"/>
                    <a:pt x="159" y="291"/>
                    <a:pt x="158" y="289"/>
                  </a:cubicBezTo>
                  <a:cubicBezTo>
                    <a:pt x="144" y="287"/>
                    <a:pt x="127" y="288"/>
                    <a:pt x="113" y="289"/>
                  </a:cubicBezTo>
                  <a:close/>
                  <a:moveTo>
                    <a:pt x="112" y="301"/>
                  </a:moveTo>
                  <a:cubicBezTo>
                    <a:pt x="126" y="305"/>
                    <a:pt x="144" y="305"/>
                    <a:pt x="159" y="305"/>
                  </a:cubicBezTo>
                  <a:cubicBezTo>
                    <a:pt x="159" y="304"/>
                    <a:pt x="159" y="302"/>
                    <a:pt x="159" y="302"/>
                  </a:cubicBezTo>
                  <a:cubicBezTo>
                    <a:pt x="143" y="301"/>
                    <a:pt x="127" y="299"/>
                    <a:pt x="112" y="301"/>
                  </a:cubicBezTo>
                  <a:close/>
                  <a:moveTo>
                    <a:pt x="158" y="145"/>
                  </a:moveTo>
                  <a:cubicBezTo>
                    <a:pt x="157" y="149"/>
                    <a:pt x="157" y="155"/>
                    <a:pt x="155" y="159"/>
                  </a:cubicBezTo>
                  <a:cubicBezTo>
                    <a:pt x="153" y="151"/>
                    <a:pt x="156" y="143"/>
                    <a:pt x="156" y="135"/>
                  </a:cubicBezTo>
                  <a:cubicBezTo>
                    <a:pt x="135" y="132"/>
                    <a:pt x="109" y="133"/>
                    <a:pt x="89" y="134"/>
                  </a:cubicBezTo>
                  <a:cubicBezTo>
                    <a:pt x="88" y="137"/>
                    <a:pt x="90" y="137"/>
                    <a:pt x="92" y="138"/>
                  </a:cubicBezTo>
                  <a:cubicBezTo>
                    <a:pt x="105" y="140"/>
                    <a:pt x="119" y="142"/>
                    <a:pt x="130" y="143"/>
                  </a:cubicBezTo>
                  <a:cubicBezTo>
                    <a:pt x="134" y="143"/>
                    <a:pt x="150" y="142"/>
                    <a:pt x="151" y="146"/>
                  </a:cubicBezTo>
                  <a:cubicBezTo>
                    <a:pt x="151" y="149"/>
                    <a:pt x="147" y="149"/>
                    <a:pt x="143" y="150"/>
                  </a:cubicBezTo>
                  <a:cubicBezTo>
                    <a:pt x="132" y="151"/>
                    <a:pt x="120" y="152"/>
                    <a:pt x="110" y="153"/>
                  </a:cubicBezTo>
                  <a:cubicBezTo>
                    <a:pt x="120" y="155"/>
                    <a:pt x="130" y="156"/>
                    <a:pt x="141" y="157"/>
                  </a:cubicBezTo>
                  <a:cubicBezTo>
                    <a:pt x="145" y="158"/>
                    <a:pt x="160" y="158"/>
                    <a:pt x="153" y="163"/>
                  </a:cubicBezTo>
                  <a:cubicBezTo>
                    <a:pt x="145" y="167"/>
                    <a:pt x="129" y="164"/>
                    <a:pt x="120" y="167"/>
                  </a:cubicBezTo>
                  <a:cubicBezTo>
                    <a:pt x="125" y="168"/>
                    <a:pt x="132" y="169"/>
                    <a:pt x="137" y="170"/>
                  </a:cubicBezTo>
                  <a:cubicBezTo>
                    <a:pt x="140" y="170"/>
                    <a:pt x="155" y="170"/>
                    <a:pt x="155" y="173"/>
                  </a:cubicBezTo>
                  <a:cubicBezTo>
                    <a:pt x="156" y="175"/>
                    <a:pt x="153" y="176"/>
                    <a:pt x="150" y="176"/>
                  </a:cubicBezTo>
                  <a:cubicBezTo>
                    <a:pt x="136" y="177"/>
                    <a:pt x="119" y="176"/>
                    <a:pt x="108" y="178"/>
                  </a:cubicBezTo>
                  <a:cubicBezTo>
                    <a:pt x="119" y="182"/>
                    <a:pt x="131" y="183"/>
                    <a:pt x="144" y="184"/>
                  </a:cubicBezTo>
                  <a:cubicBezTo>
                    <a:pt x="146" y="184"/>
                    <a:pt x="153" y="185"/>
                    <a:pt x="154" y="187"/>
                  </a:cubicBezTo>
                  <a:cubicBezTo>
                    <a:pt x="155" y="191"/>
                    <a:pt x="138" y="190"/>
                    <a:pt x="134" y="190"/>
                  </a:cubicBezTo>
                  <a:cubicBezTo>
                    <a:pt x="129" y="190"/>
                    <a:pt x="123" y="190"/>
                    <a:pt x="118" y="191"/>
                  </a:cubicBezTo>
                  <a:cubicBezTo>
                    <a:pt x="128" y="192"/>
                    <a:pt x="142" y="193"/>
                    <a:pt x="153" y="194"/>
                  </a:cubicBezTo>
                  <a:cubicBezTo>
                    <a:pt x="159" y="195"/>
                    <a:pt x="158" y="199"/>
                    <a:pt x="153" y="199"/>
                  </a:cubicBezTo>
                  <a:cubicBezTo>
                    <a:pt x="142" y="200"/>
                    <a:pt x="130" y="198"/>
                    <a:pt x="120" y="200"/>
                  </a:cubicBezTo>
                  <a:cubicBezTo>
                    <a:pt x="128" y="201"/>
                    <a:pt x="138" y="202"/>
                    <a:pt x="146" y="203"/>
                  </a:cubicBezTo>
                  <a:cubicBezTo>
                    <a:pt x="148" y="203"/>
                    <a:pt x="154" y="202"/>
                    <a:pt x="155" y="205"/>
                  </a:cubicBezTo>
                  <a:cubicBezTo>
                    <a:pt x="155" y="208"/>
                    <a:pt x="151" y="208"/>
                    <a:pt x="149" y="209"/>
                  </a:cubicBezTo>
                  <a:cubicBezTo>
                    <a:pt x="140" y="209"/>
                    <a:pt x="126" y="208"/>
                    <a:pt x="117" y="211"/>
                  </a:cubicBezTo>
                  <a:cubicBezTo>
                    <a:pt x="124" y="211"/>
                    <a:pt x="132" y="213"/>
                    <a:pt x="139" y="214"/>
                  </a:cubicBezTo>
                  <a:cubicBezTo>
                    <a:pt x="141" y="214"/>
                    <a:pt x="149" y="214"/>
                    <a:pt x="149" y="217"/>
                  </a:cubicBezTo>
                  <a:cubicBezTo>
                    <a:pt x="149" y="221"/>
                    <a:pt x="138" y="221"/>
                    <a:pt x="135" y="221"/>
                  </a:cubicBezTo>
                  <a:cubicBezTo>
                    <a:pt x="127" y="221"/>
                    <a:pt x="118" y="219"/>
                    <a:pt x="111" y="221"/>
                  </a:cubicBezTo>
                  <a:cubicBezTo>
                    <a:pt x="125" y="225"/>
                    <a:pt x="145" y="223"/>
                    <a:pt x="159" y="226"/>
                  </a:cubicBezTo>
                  <a:cubicBezTo>
                    <a:pt x="161" y="199"/>
                    <a:pt x="160" y="170"/>
                    <a:pt x="158" y="145"/>
                  </a:cubicBezTo>
                  <a:close/>
                  <a:moveTo>
                    <a:pt x="137" y="146"/>
                  </a:moveTo>
                  <a:cubicBezTo>
                    <a:pt x="122" y="144"/>
                    <a:pt x="105" y="142"/>
                    <a:pt x="89" y="140"/>
                  </a:cubicBezTo>
                  <a:cubicBezTo>
                    <a:pt x="89" y="143"/>
                    <a:pt x="89" y="148"/>
                    <a:pt x="89" y="151"/>
                  </a:cubicBezTo>
                  <a:cubicBezTo>
                    <a:pt x="106" y="149"/>
                    <a:pt x="122" y="149"/>
                    <a:pt x="137" y="146"/>
                  </a:cubicBezTo>
                  <a:close/>
                  <a:moveTo>
                    <a:pt x="157" y="76"/>
                  </a:moveTo>
                  <a:cubicBezTo>
                    <a:pt x="153" y="76"/>
                    <a:pt x="154" y="81"/>
                    <a:pt x="151" y="82"/>
                  </a:cubicBezTo>
                  <a:cubicBezTo>
                    <a:pt x="156" y="91"/>
                    <a:pt x="141" y="89"/>
                    <a:pt x="136" y="91"/>
                  </a:cubicBezTo>
                  <a:cubicBezTo>
                    <a:pt x="138" y="92"/>
                    <a:pt x="139" y="92"/>
                    <a:pt x="141" y="92"/>
                  </a:cubicBezTo>
                  <a:cubicBezTo>
                    <a:pt x="146" y="92"/>
                    <a:pt x="163" y="92"/>
                    <a:pt x="154" y="97"/>
                  </a:cubicBezTo>
                  <a:cubicBezTo>
                    <a:pt x="148" y="101"/>
                    <a:pt x="135" y="96"/>
                    <a:pt x="127" y="99"/>
                  </a:cubicBezTo>
                  <a:cubicBezTo>
                    <a:pt x="136" y="100"/>
                    <a:pt x="148" y="101"/>
                    <a:pt x="157" y="100"/>
                  </a:cubicBezTo>
                  <a:cubicBezTo>
                    <a:pt x="157" y="92"/>
                    <a:pt x="159" y="83"/>
                    <a:pt x="157" y="76"/>
                  </a:cubicBezTo>
                  <a:close/>
                  <a:moveTo>
                    <a:pt x="112" y="104"/>
                  </a:moveTo>
                  <a:cubicBezTo>
                    <a:pt x="106" y="104"/>
                    <a:pt x="103" y="104"/>
                    <a:pt x="97" y="105"/>
                  </a:cubicBezTo>
                  <a:cubicBezTo>
                    <a:pt x="103" y="104"/>
                    <a:pt x="110" y="108"/>
                    <a:pt x="112" y="104"/>
                  </a:cubicBezTo>
                  <a:close/>
                  <a:moveTo>
                    <a:pt x="110" y="111"/>
                  </a:moveTo>
                  <a:cubicBezTo>
                    <a:pt x="117" y="111"/>
                    <a:pt x="127" y="111"/>
                    <a:pt x="135" y="111"/>
                  </a:cubicBezTo>
                  <a:cubicBezTo>
                    <a:pt x="128" y="110"/>
                    <a:pt x="114" y="107"/>
                    <a:pt x="110" y="111"/>
                  </a:cubicBezTo>
                  <a:close/>
                  <a:moveTo>
                    <a:pt x="101" y="117"/>
                  </a:moveTo>
                  <a:cubicBezTo>
                    <a:pt x="119" y="118"/>
                    <a:pt x="138" y="117"/>
                    <a:pt x="156" y="118"/>
                  </a:cubicBezTo>
                  <a:cubicBezTo>
                    <a:pt x="157" y="117"/>
                    <a:pt x="156" y="116"/>
                    <a:pt x="156" y="114"/>
                  </a:cubicBezTo>
                  <a:cubicBezTo>
                    <a:pt x="143" y="114"/>
                    <a:pt x="129" y="114"/>
                    <a:pt x="116" y="114"/>
                  </a:cubicBezTo>
                  <a:cubicBezTo>
                    <a:pt x="111" y="114"/>
                    <a:pt x="103" y="113"/>
                    <a:pt x="101" y="117"/>
                  </a:cubicBezTo>
                  <a:close/>
                  <a:moveTo>
                    <a:pt x="156" y="105"/>
                  </a:moveTo>
                  <a:cubicBezTo>
                    <a:pt x="148" y="105"/>
                    <a:pt x="139" y="105"/>
                    <a:pt x="131" y="105"/>
                  </a:cubicBezTo>
                  <a:cubicBezTo>
                    <a:pt x="126" y="105"/>
                    <a:pt x="120" y="103"/>
                    <a:pt x="117" y="106"/>
                  </a:cubicBezTo>
                  <a:cubicBezTo>
                    <a:pt x="131" y="106"/>
                    <a:pt x="143" y="108"/>
                    <a:pt x="156" y="108"/>
                  </a:cubicBezTo>
                  <a:cubicBezTo>
                    <a:pt x="157" y="108"/>
                    <a:pt x="157" y="106"/>
                    <a:pt x="156" y="105"/>
                  </a:cubicBezTo>
                  <a:close/>
                  <a:moveTo>
                    <a:pt x="146" y="68"/>
                  </a:moveTo>
                  <a:cubicBezTo>
                    <a:pt x="149" y="69"/>
                    <a:pt x="153" y="69"/>
                    <a:pt x="157" y="69"/>
                  </a:cubicBezTo>
                  <a:cubicBezTo>
                    <a:pt x="157" y="68"/>
                    <a:pt x="158" y="66"/>
                    <a:pt x="158" y="64"/>
                  </a:cubicBezTo>
                  <a:cubicBezTo>
                    <a:pt x="152" y="62"/>
                    <a:pt x="149" y="66"/>
                    <a:pt x="146" y="68"/>
                  </a:cubicBezTo>
                  <a:close/>
                  <a:moveTo>
                    <a:pt x="130" y="78"/>
                  </a:moveTo>
                  <a:cubicBezTo>
                    <a:pt x="133" y="76"/>
                    <a:pt x="138" y="75"/>
                    <a:pt x="142" y="74"/>
                  </a:cubicBezTo>
                  <a:cubicBezTo>
                    <a:pt x="138" y="70"/>
                    <a:pt x="132" y="75"/>
                    <a:pt x="130" y="78"/>
                  </a:cubicBezTo>
                  <a:close/>
                  <a:moveTo>
                    <a:pt x="110" y="89"/>
                  </a:moveTo>
                  <a:cubicBezTo>
                    <a:pt x="120" y="88"/>
                    <a:pt x="131" y="88"/>
                    <a:pt x="140" y="85"/>
                  </a:cubicBezTo>
                  <a:cubicBezTo>
                    <a:pt x="136" y="82"/>
                    <a:pt x="126" y="86"/>
                    <a:pt x="126" y="80"/>
                  </a:cubicBezTo>
                  <a:cubicBezTo>
                    <a:pt x="120" y="82"/>
                    <a:pt x="113" y="84"/>
                    <a:pt x="110" y="89"/>
                  </a:cubicBezTo>
                  <a:close/>
                  <a:moveTo>
                    <a:pt x="98" y="96"/>
                  </a:moveTo>
                  <a:cubicBezTo>
                    <a:pt x="103" y="96"/>
                    <a:pt x="110" y="95"/>
                    <a:pt x="116" y="94"/>
                  </a:cubicBezTo>
                  <a:cubicBezTo>
                    <a:pt x="109" y="95"/>
                    <a:pt x="101" y="91"/>
                    <a:pt x="98" y="96"/>
                  </a:cubicBezTo>
                  <a:close/>
                  <a:moveTo>
                    <a:pt x="90" y="94"/>
                  </a:moveTo>
                  <a:cubicBezTo>
                    <a:pt x="94" y="93"/>
                    <a:pt x="98" y="91"/>
                    <a:pt x="100" y="89"/>
                  </a:cubicBezTo>
                  <a:cubicBezTo>
                    <a:pt x="96" y="89"/>
                    <a:pt x="93" y="92"/>
                    <a:pt x="90" y="94"/>
                  </a:cubicBezTo>
                  <a:close/>
                  <a:moveTo>
                    <a:pt x="89" y="112"/>
                  </a:moveTo>
                  <a:cubicBezTo>
                    <a:pt x="95" y="112"/>
                    <a:pt x="103" y="113"/>
                    <a:pt x="106" y="109"/>
                  </a:cubicBezTo>
                  <a:cubicBezTo>
                    <a:pt x="100" y="110"/>
                    <a:pt x="87" y="104"/>
                    <a:pt x="89" y="112"/>
                  </a:cubicBezTo>
                  <a:close/>
                  <a:moveTo>
                    <a:pt x="89" y="115"/>
                  </a:moveTo>
                  <a:cubicBezTo>
                    <a:pt x="89" y="116"/>
                    <a:pt x="89" y="116"/>
                    <a:pt x="89" y="117"/>
                  </a:cubicBezTo>
                  <a:cubicBezTo>
                    <a:pt x="92" y="117"/>
                    <a:pt x="94" y="117"/>
                    <a:pt x="95" y="115"/>
                  </a:cubicBezTo>
                  <a:cubicBezTo>
                    <a:pt x="93" y="115"/>
                    <a:pt x="91" y="115"/>
                    <a:pt x="89" y="115"/>
                  </a:cubicBezTo>
                  <a:close/>
                  <a:moveTo>
                    <a:pt x="89" y="131"/>
                  </a:moveTo>
                  <a:cubicBezTo>
                    <a:pt x="110" y="131"/>
                    <a:pt x="134" y="130"/>
                    <a:pt x="156" y="132"/>
                  </a:cubicBezTo>
                  <a:cubicBezTo>
                    <a:pt x="157" y="129"/>
                    <a:pt x="157" y="125"/>
                    <a:pt x="157" y="122"/>
                  </a:cubicBezTo>
                  <a:cubicBezTo>
                    <a:pt x="142" y="122"/>
                    <a:pt x="126" y="122"/>
                    <a:pt x="111" y="122"/>
                  </a:cubicBezTo>
                  <a:cubicBezTo>
                    <a:pt x="103" y="122"/>
                    <a:pt x="95" y="122"/>
                    <a:pt x="89" y="124"/>
                  </a:cubicBezTo>
                  <a:cubicBezTo>
                    <a:pt x="101" y="126"/>
                    <a:pt x="116" y="126"/>
                    <a:pt x="129" y="129"/>
                  </a:cubicBezTo>
                  <a:cubicBezTo>
                    <a:pt x="115" y="129"/>
                    <a:pt x="102" y="127"/>
                    <a:pt x="89" y="127"/>
                  </a:cubicBezTo>
                  <a:cubicBezTo>
                    <a:pt x="89" y="128"/>
                    <a:pt x="89" y="130"/>
                    <a:pt x="89" y="131"/>
                  </a:cubicBezTo>
                  <a:close/>
                  <a:moveTo>
                    <a:pt x="90" y="175"/>
                  </a:moveTo>
                  <a:cubicBezTo>
                    <a:pt x="105" y="175"/>
                    <a:pt x="122" y="174"/>
                    <a:pt x="137" y="173"/>
                  </a:cubicBezTo>
                  <a:cubicBezTo>
                    <a:pt x="131" y="172"/>
                    <a:pt x="122" y="170"/>
                    <a:pt x="115" y="169"/>
                  </a:cubicBezTo>
                  <a:cubicBezTo>
                    <a:pt x="112" y="169"/>
                    <a:pt x="98" y="168"/>
                    <a:pt x="100" y="164"/>
                  </a:cubicBezTo>
                  <a:cubicBezTo>
                    <a:pt x="100" y="163"/>
                    <a:pt x="108" y="163"/>
                    <a:pt x="110" y="163"/>
                  </a:cubicBezTo>
                  <a:cubicBezTo>
                    <a:pt x="121" y="162"/>
                    <a:pt x="132" y="163"/>
                    <a:pt x="142" y="161"/>
                  </a:cubicBezTo>
                  <a:cubicBezTo>
                    <a:pt x="136" y="159"/>
                    <a:pt x="127" y="158"/>
                    <a:pt x="120" y="157"/>
                  </a:cubicBezTo>
                  <a:cubicBezTo>
                    <a:pt x="110" y="156"/>
                    <a:pt x="98" y="155"/>
                    <a:pt x="90" y="156"/>
                  </a:cubicBezTo>
                  <a:cubicBezTo>
                    <a:pt x="90" y="156"/>
                    <a:pt x="90" y="156"/>
                    <a:pt x="90" y="156"/>
                  </a:cubicBezTo>
                  <a:cubicBezTo>
                    <a:pt x="87" y="157"/>
                    <a:pt x="91" y="171"/>
                    <a:pt x="90" y="175"/>
                  </a:cubicBezTo>
                  <a:close/>
                  <a:moveTo>
                    <a:pt x="81" y="367"/>
                  </a:moveTo>
                  <a:cubicBezTo>
                    <a:pt x="84" y="366"/>
                    <a:pt x="86" y="363"/>
                    <a:pt x="85" y="360"/>
                  </a:cubicBezTo>
                  <a:cubicBezTo>
                    <a:pt x="84" y="362"/>
                    <a:pt x="82" y="364"/>
                    <a:pt x="81" y="367"/>
                  </a:cubicBezTo>
                  <a:close/>
                  <a:moveTo>
                    <a:pt x="88" y="392"/>
                  </a:moveTo>
                  <a:cubicBezTo>
                    <a:pt x="78" y="389"/>
                    <a:pt x="62" y="390"/>
                    <a:pt x="55" y="384"/>
                  </a:cubicBezTo>
                  <a:cubicBezTo>
                    <a:pt x="54" y="386"/>
                    <a:pt x="54" y="389"/>
                    <a:pt x="55" y="392"/>
                  </a:cubicBezTo>
                  <a:cubicBezTo>
                    <a:pt x="59" y="392"/>
                    <a:pt x="64" y="394"/>
                    <a:pt x="69" y="395"/>
                  </a:cubicBezTo>
                  <a:cubicBezTo>
                    <a:pt x="74" y="396"/>
                    <a:pt x="86" y="396"/>
                    <a:pt x="88" y="392"/>
                  </a:cubicBezTo>
                  <a:close/>
                  <a:moveTo>
                    <a:pt x="89" y="385"/>
                  </a:moveTo>
                  <a:cubicBezTo>
                    <a:pt x="83" y="384"/>
                    <a:pt x="75" y="384"/>
                    <a:pt x="69" y="386"/>
                  </a:cubicBezTo>
                  <a:cubicBezTo>
                    <a:pt x="74" y="385"/>
                    <a:pt x="89" y="392"/>
                    <a:pt x="89" y="385"/>
                  </a:cubicBezTo>
                  <a:close/>
                  <a:moveTo>
                    <a:pt x="89" y="377"/>
                  </a:moveTo>
                  <a:cubicBezTo>
                    <a:pt x="81" y="376"/>
                    <a:pt x="73" y="377"/>
                    <a:pt x="68" y="380"/>
                  </a:cubicBezTo>
                  <a:cubicBezTo>
                    <a:pt x="75" y="381"/>
                    <a:pt x="81" y="379"/>
                    <a:pt x="89" y="379"/>
                  </a:cubicBezTo>
                  <a:cubicBezTo>
                    <a:pt x="89" y="379"/>
                    <a:pt x="89" y="378"/>
                    <a:pt x="89" y="377"/>
                  </a:cubicBezTo>
                  <a:close/>
                  <a:moveTo>
                    <a:pt x="89" y="367"/>
                  </a:moveTo>
                  <a:cubicBezTo>
                    <a:pt x="88" y="368"/>
                    <a:pt x="88" y="370"/>
                    <a:pt x="87" y="371"/>
                  </a:cubicBezTo>
                  <a:cubicBezTo>
                    <a:pt x="89" y="371"/>
                    <a:pt x="89" y="371"/>
                    <a:pt x="89" y="371"/>
                  </a:cubicBezTo>
                  <a:cubicBezTo>
                    <a:pt x="89" y="370"/>
                    <a:pt x="90" y="368"/>
                    <a:pt x="89" y="367"/>
                  </a:cubicBezTo>
                  <a:close/>
                  <a:moveTo>
                    <a:pt x="91" y="196"/>
                  </a:moveTo>
                  <a:cubicBezTo>
                    <a:pt x="104" y="195"/>
                    <a:pt x="118" y="197"/>
                    <a:pt x="132" y="196"/>
                  </a:cubicBezTo>
                  <a:cubicBezTo>
                    <a:pt x="124" y="194"/>
                    <a:pt x="118" y="194"/>
                    <a:pt x="110" y="193"/>
                  </a:cubicBezTo>
                  <a:cubicBezTo>
                    <a:pt x="106" y="193"/>
                    <a:pt x="90" y="192"/>
                    <a:pt x="91" y="189"/>
                  </a:cubicBezTo>
                  <a:cubicBezTo>
                    <a:pt x="92" y="187"/>
                    <a:pt x="94" y="188"/>
                    <a:pt x="96" y="188"/>
                  </a:cubicBezTo>
                  <a:cubicBezTo>
                    <a:pt x="105" y="187"/>
                    <a:pt x="119" y="187"/>
                    <a:pt x="129" y="186"/>
                  </a:cubicBezTo>
                  <a:cubicBezTo>
                    <a:pt x="117" y="182"/>
                    <a:pt x="103" y="181"/>
                    <a:pt x="90" y="178"/>
                  </a:cubicBezTo>
                  <a:cubicBezTo>
                    <a:pt x="89" y="185"/>
                    <a:pt x="91" y="190"/>
                    <a:pt x="91" y="196"/>
                  </a:cubicBezTo>
                  <a:close/>
                  <a:moveTo>
                    <a:pt x="91" y="285"/>
                  </a:moveTo>
                  <a:cubicBezTo>
                    <a:pt x="89" y="291"/>
                    <a:pt x="90" y="299"/>
                    <a:pt x="91" y="305"/>
                  </a:cubicBezTo>
                  <a:cubicBezTo>
                    <a:pt x="92" y="299"/>
                    <a:pt x="92" y="291"/>
                    <a:pt x="91" y="285"/>
                  </a:cubicBezTo>
                  <a:close/>
                  <a:moveTo>
                    <a:pt x="108" y="369"/>
                  </a:moveTo>
                  <a:cubicBezTo>
                    <a:pt x="117" y="369"/>
                    <a:pt x="125" y="368"/>
                    <a:pt x="133" y="368"/>
                  </a:cubicBezTo>
                  <a:cubicBezTo>
                    <a:pt x="128" y="367"/>
                    <a:pt x="123" y="366"/>
                    <a:pt x="117" y="365"/>
                  </a:cubicBezTo>
                  <a:cubicBezTo>
                    <a:pt x="113" y="365"/>
                    <a:pt x="97" y="365"/>
                    <a:pt x="97" y="361"/>
                  </a:cubicBezTo>
                  <a:cubicBezTo>
                    <a:pt x="98" y="359"/>
                    <a:pt x="101" y="360"/>
                    <a:pt x="102" y="360"/>
                  </a:cubicBezTo>
                  <a:cubicBezTo>
                    <a:pt x="108" y="360"/>
                    <a:pt x="117" y="359"/>
                    <a:pt x="122" y="358"/>
                  </a:cubicBezTo>
                  <a:cubicBezTo>
                    <a:pt x="118" y="355"/>
                    <a:pt x="102" y="357"/>
                    <a:pt x="102" y="352"/>
                  </a:cubicBezTo>
                  <a:cubicBezTo>
                    <a:pt x="103" y="349"/>
                    <a:pt x="111" y="351"/>
                    <a:pt x="114" y="349"/>
                  </a:cubicBezTo>
                  <a:cubicBezTo>
                    <a:pt x="110" y="348"/>
                    <a:pt x="97" y="349"/>
                    <a:pt x="98" y="345"/>
                  </a:cubicBezTo>
                  <a:cubicBezTo>
                    <a:pt x="98" y="342"/>
                    <a:pt x="105" y="344"/>
                    <a:pt x="108" y="343"/>
                  </a:cubicBezTo>
                  <a:cubicBezTo>
                    <a:pt x="115" y="343"/>
                    <a:pt x="127" y="342"/>
                    <a:pt x="133" y="341"/>
                  </a:cubicBezTo>
                  <a:cubicBezTo>
                    <a:pt x="127" y="340"/>
                    <a:pt x="121" y="339"/>
                    <a:pt x="116" y="339"/>
                  </a:cubicBezTo>
                  <a:cubicBezTo>
                    <a:pt x="113" y="338"/>
                    <a:pt x="101" y="339"/>
                    <a:pt x="102" y="335"/>
                  </a:cubicBezTo>
                  <a:cubicBezTo>
                    <a:pt x="102" y="333"/>
                    <a:pt x="111" y="332"/>
                    <a:pt x="113" y="331"/>
                  </a:cubicBezTo>
                  <a:cubicBezTo>
                    <a:pt x="121" y="331"/>
                    <a:pt x="129" y="331"/>
                    <a:pt x="136" y="329"/>
                  </a:cubicBezTo>
                  <a:cubicBezTo>
                    <a:pt x="131" y="328"/>
                    <a:pt x="125" y="328"/>
                    <a:pt x="120" y="327"/>
                  </a:cubicBezTo>
                  <a:cubicBezTo>
                    <a:pt x="116" y="327"/>
                    <a:pt x="100" y="325"/>
                    <a:pt x="102" y="321"/>
                  </a:cubicBezTo>
                  <a:cubicBezTo>
                    <a:pt x="102" y="319"/>
                    <a:pt x="110" y="319"/>
                    <a:pt x="112" y="319"/>
                  </a:cubicBezTo>
                  <a:cubicBezTo>
                    <a:pt x="119" y="318"/>
                    <a:pt x="124" y="318"/>
                    <a:pt x="129" y="318"/>
                  </a:cubicBezTo>
                  <a:cubicBezTo>
                    <a:pt x="123" y="315"/>
                    <a:pt x="106" y="318"/>
                    <a:pt x="99" y="315"/>
                  </a:cubicBezTo>
                  <a:cubicBezTo>
                    <a:pt x="99" y="315"/>
                    <a:pt x="98" y="314"/>
                    <a:pt x="98" y="313"/>
                  </a:cubicBezTo>
                  <a:cubicBezTo>
                    <a:pt x="98" y="311"/>
                    <a:pt x="110" y="310"/>
                    <a:pt x="112" y="310"/>
                  </a:cubicBezTo>
                  <a:cubicBezTo>
                    <a:pt x="119" y="309"/>
                    <a:pt x="125" y="310"/>
                    <a:pt x="129" y="307"/>
                  </a:cubicBezTo>
                  <a:cubicBezTo>
                    <a:pt x="123" y="307"/>
                    <a:pt x="118" y="306"/>
                    <a:pt x="113" y="305"/>
                  </a:cubicBezTo>
                  <a:cubicBezTo>
                    <a:pt x="109" y="304"/>
                    <a:pt x="99" y="304"/>
                    <a:pt x="99" y="300"/>
                  </a:cubicBezTo>
                  <a:cubicBezTo>
                    <a:pt x="100" y="298"/>
                    <a:pt x="111" y="297"/>
                    <a:pt x="114" y="298"/>
                  </a:cubicBezTo>
                  <a:cubicBezTo>
                    <a:pt x="122" y="298"/>
                    <a:pt x="131" y="298"/>
                    <a:pt x="137" y="297"/>
                  </a:cubicBezTo>
                  <a:cubicBezTo>
                    <a:pt x="124" y="295"/>
                    <a:pt x="109" y="293"/>
                    <a:pt x="95" y="291"/>
                  </a:cubicBezTo>
                  <a:cubicBezTo>
                    <a:pt x="95" y="293"/>
                    <a:pt x="96" y="297"/>
                    <a:pt x="95" y="301"/>
                  </a:cubicBezTo>
                  <a:cubicBezTo>
                    <a:pt x="95" y="308"/>
                    <a:pt x="93" y="316"/>
                    <a:pt x="94" y="322"/>
                  </a:cubicBezTo>
                  <a:cubicBezTo>
                    <a:pt x="95" y="323"/>
                    <a:pt x="95" y="324"/>
                    <a:pt x="95" y="325"/>
                  </a:cubicBezTo>
                  <a:cubicBezTo>
                    <a:pt x="96" y="332"/>
                    <a:pt x="92" y="339"/>
                    <a:pt x="94" y="346"/>
                  </a:cubicBezTo>
                  <a:cubicBezTo>
                    <a:pt x="94" y="347"/>
                    <a:pt x="96" y="348"/>
                    <a:pt x="96" y="350"/>
                  </a:cubicBezTo>
                  <a:cubicBezTo>
                    <a:pt x="96" y="352"/>
                    <a:pt x="94" y="354"/>
                    <a:pt x="94" y="355"/>
                  </a:cubicBezTo>
                  <a:cubicBezTo>
                    <a:pt x="93" y="360"/>
                    <a:pt x="94" y="366"/>
                    <a:pt x="95" y="371"/>
                  </a:cubicBezTo>
                  <a:cubicBezTo>
                    <a:pt x="96" y="366"/>
                    <a:pt x="102" y="368"/>
                    <a:pt x="108" y="369"/>
                  </a:cubicBezTo>
                  <a:close/>
                  <a:moveTo>
                    <a:pt x="122" y="362"/>
                  </a:moveTo>
                  <a:cubicBezTo>
                    <a:pt x="133" y="365"/>
                    <a:pt x="147" y="366"/>
                    <a:pt x="160" y="366"/>
                  </a:cubicBezTo>
                  <a:cubicBezTo>
                    <a:pt x="161" y="365"/>
                    <a:pt x="161" y="364"/>
                    <a:pt x="161" y="362"/>
                  </a:cubicBezTo>
                  <a:cubicBezTo>
                    <a:pt x="149" y="360"/>
                    <a:pt x="134" y="361"/>
                    <a:pt x="122" y="362"/>
                  </a:cubicBezTo>
                  <a:close/>
                  <a:moveTo>
                    <a:pt x="112" y="380"/>
                  </a:moveTo>
                  <a:cubicBezTo>
                    <a:pt x="127" y="379"/>
                    <a:pt x="143" y="379"/>
                    <a:pt x="157" y="378"/>
                  </a:cubicBezTo>
                  <a:cubicBezTo>
                    <a:pt x="137" y="376"/>
                    <a:pt x="115" y="375"/>
                    <a:pt x="95" y="376"/>
                  </a:cubicBezTo>
                  <a:cubicBezTo>
                    <a:pt x="94" y="382"/>
                    <a:pt x="107" y="380"/>
                    <a:pt x="112" y="380"/>
                  </a:cubicBezTo>
                  <a:close/>
                  <a:moveTo>
                    <a:pt x="133" y="382"/>
                  </a:moveTo>
                  <a:cubicBezTo>
                    <a:pt x="137" y="383"/>
                    <a:pt x="141" y="383"/>
                    <a:pt x="145" y="383"/>
                  </a:cubicBezTo>
                  <a:cubicBezTo>
                    <a:pt x="145" y="382"/>
                    <a:pt x="146" y="382"/>
                    <a:pt x="146" y="381"/>
                  </a:cubicBezTo>
                  <a:cubicBezTo>
                    <a:pt x="141" y="381"/>
                    <a:pt x="137" y="382"/>
                    <a:pt x="133" y="382"/>
                  </a:cubicBezTo>
                  <a:close/>
                  <a:moveTo>
                    <a:pt x="146" y="392"/>
                  </a:moveTo>
                  <a:cubicBezTo>
                    <a:pt x="131" y="394"/>
                    <a:pt x="114" y="391"/>
                    <a:pt x="99" y="391"/>
                  </a:cubicBezTo>
                  <a:cubicBezTo>
                    <a:pt x="98" y="391"/>
                    <a:pt x="96" y="391"/>
                    <a:pt x="96" y="392"/>
                  </a:cubicBezTo>
                  <a:cubicBezTo>
                    <a:pt x="95" y="394"/>
                    <a:pt x="101" y="393"/>
                    <a:pt x="101" y="393"/>
                  </a:cubicBezTo>
                  <a:cubicBezTo>
                    <a:pt x="115" y="393"/>
                    <a:pt x="134" y="395"/>
                    <a:pt x="146" y="392"/>
                  </a:cubicBezTo>
                  <a:close/>
                  <a:moveTo>
                    <a:pt x="158" y="393"/>
                  </a:moveTo>
                  <a:cubicBezTo>
                    <a:pt x="156" y="391"/>
                    <a:pt x="151" y="392"/>
                    <a:pt x="148" y="392"/>
                  </a:cubicBezTo>
                  <a:cubicBezTo>
                    <a:pt x="151" y="393"/>
                    <a:pt x="155" y="393"/>
                    <a:pt x="158" y="393"/>
                  </a:cubicBezTo>
                  <a:close/>
                  <a:moveTo>
                    <a:pt x="161" y="388"/>
                  </a:moveTo>
                  <a:cubicBezTo>
                    <a:pt x="140" y="386"/>
                    <a:pt x="116" y="388"/>
                    <a:pt x="96" y="385"/>
                  </a:cubicBezTo>
                  <a:cubicBezTo>
                    <a:pt x="95" y="386"/>
                    <a:pt x="95" y="388"/>
                    <a:pt x="95" y="388"/>
                  </a:cubicBezTo>
                  <a:cubicBezTo>
                    <a:pt x="115" y="390"/>
                    <a:pt x="139" y="390"/>
                    <a:pt x="161" y="388"/>
                  </a:cubicBezTo>
                  <a:close/>
                  <a:moveTo>
                    <a:pt x="161" y="381"/>
                  </a:moveTo>
                  <a:cubicBezTo>
                    <a:pt x="157" y="380"/>
                    <a:pt x="153" y="381"/>
                    <a:pt x="149" y="381"/>
                  </a:cubicBezTo>
                  <a:cubicBezTo>
                    <a:pt x="149" y="386"/>
                    <a:pt x="157" y="383"/>
                    <a:pt x="161" y="384"/>
                  </a:cubicBezTo>
                  <a:cubicBezTo>
                    <a:pt x="161" y="383"/>
                    <a:pt x="161" y="382"/>
                    <a:pt x="161" y="381"/>
                  </a:cubicBezTo>
                  <a:close/>
                  <a:moveTo>
                    <a:pt x="161" y="353"/>
                  </a:moveTo>
                  <a:cubicBezTo>
                    <a:pt x="148" y="352"/>
                    <a:pt x="131" y="351"/>
                    <a:pt x="119" y="353"/>
                  </a:cubicBezTo>
                  <a:cubicBezTo>
                    <a:pt x="131" y="357"/>
                    <a:pt x="146" y="358"/>
                    <a:pt x="161" y="357"/>
                  </a:cubicBezTo>
                  <a:cubicBezTo>
                    <a:pt x="162" y="356"/>
                    <a:pt x="161" y="354"/>
                    <a:pt x="161" y="353"/>
                  </a:cubicBezTo>
                  <a:close/>
                  <a:moveTo>
                    <a:pt x="171" y="364"/>
                  </a:moveTo>
                  <a:cubicBezTo>
                    <a:pt x="172" y="365"/>
                    <a:pt x="172" y="366"/>
                    <a:pt x="172" y="367"/>
                  </a:cubicBezTo>
                  <a:cubicBezTo>
                    <a:pt x="172" y="367"/>
                    <a:pt x="172" y="367"/>
                    <a:pt x="173" y="367"/>
                  </a:cubicBezTo>
                  <a:cubicBezTo>
                    <a:pt x="174" y="366"/>
                    <a:pt x="173" y="364"/>
                    <a:pt x="171" y="364"/>
                  </a:cubicBezTo>
                  <a:close/>
                  <a:moveTo>
                    <a:pt x="171" y="380"/>
                  </a:moveTo>
                  <a:cubicBezTo>
                    <a:pt x="171" y="382"/>
                    <a:pt x="171" y="383"/>
                    <a:pt x="172" y="384"/>
                  </a:cubicBezTo>
                  <a:cubicBezTo>
                    <a:pt x="185" y="384"/>
                    <a:pt x="198" y="385"/>
                    <a:pt x="209" y="382"/>
                  </a:cubicBezTo>
                  <a:cubicBezTo>
                    <a:pt x="199" y="379"/>
                    <a:pt x="181" y="376"/>
                    <a:pt x="171" y="380"/>
                  </a:cubicBezTo>
                  <a:close/>
                  <a:moveTo>
                    <a:pt x="167" y="358"/>
                  </a:moveTo>
                  <a:cubicBezTo>
                    <a:pt x="167" y="356"/>
                    <a:pt x="167" y="352"/>
                    <a:pt x="166" y="351"/>
                  </a:cubicBezTo>
                  <a:cubicBezTo>
                    <a:pt x="165" y="353"/>
                    <a:pt x="164" y="358"/>
                    <a:pt x="167" y="358"/>
                  </a:cubicBezTo>
                  <a:close/>
                  <a:moveTo>
                    <a:pt x="168" y="380"/>
                  </a:moveTo>
                  <a:cubicBezTo>
                    <a:pt x="167" y="380"/>
                    <a:pt x="166" y="380"/>
                    <a:pt x="166" y="380"/>
                  </a:cubicBezTo>
                  <a:cubicBezTo>
                    <a:pt x="166" y="382"/>
                    <a:pt x="166" y="383"/>
                    <a:pt x="166" y="384"/>
                  </a:cubicBezTo>
                  <a:cubicBezTo>
                    <a:pt x="168" y="384"/>
                    <a:pt x="168" y="382"/>
                    <a:pt x="168" y="380"/>
                  </a:cubicBezTo>
                  <a:close/>
                  <a:moveTo>
                    <a:pt x="168" y="367"/>
                  </a:moveTo>
                  <a:cubicBezTo>
                    <a:pt x="167" y="365"/>
                    <a:pt x="168" y="363"/>
                    <a:pt x="167" y="361"/>
                  </a:cubicBezTo>
                  <a:cubicBezTo>
                    <a:pt x="166" y="361"/>
                    <a:pt x="166" y="362"/>
                    <a:pt x="165" y="362"/>
                  </a:cubicBezTo>
                  <a:cubicBezTo>
                    <a:pt x="165" y="367"/>
                    <a:pt x="165" y="367"/>
                    <a:pt x="165" y="367"/>
                  </a:cubicBezTo>
                  <a:cubicBezTo>
                    <a:pt x="166" y="367"/>
                    <a:pt x="167" y="367"/>
                    <a:pt x="168" y="367"/>
                  </a:cubicBezTo>
                  <a:close/>
                  <a:moveTo>
                    <a:pt x="166" y="295"/>
                  </a:moveTo>
                  <a:cubicBezTo>
                    <a:pt x="167" y="305"/>
                    <a:pt x="167" y="314"/>
                    <a:pt x="170" y="324"/>
                  </a:cubicBezTo>
                  <a:cubicBezTo>
                    <a:pt x="172" y="314"/>
                    <a:pt x="168" y="303"/>
                    <a:pt x="166" y="295"/>
                  </a:cubicBezTo>
                  <a:close/>
                  <a:moveTo>
                    <a:pt x="182" y="398"/>
                  </a:moveTo>
                  <a:cubicBezTo>
                    <a:pt x="178" y="398"/>
                    <a:pt x="175" y="398"/>
                    <a:pt x="171" y="398"/>
                  </a:cubicBezTo>
                  <a:cubicBezTo>
                    <a:pt x="170" y="399"/>
                    <a:pt x="170" y="400"/>
                    <a:pt x="170" y="402"/>
                  </a:cubicBezTo>
                  <a:cubicBezTo>
                    <a:pt x="175" y="401"/>
                    <a:pt x="179" y="400"/>
                    <a:pt x="182" y="398"/>
                  </a:cubicBezTo>
                  <a:close/>
                  <a:moveTo>
                    <a:pt x="212" y="390"/>
                  </a:moveTo>
                  <a:cubicBezTo>
                    <a:pt x="204" y="389"/>
                    <a:pt x="195" y="389"/>
                    <a:pt x="186" y="389"/>
                  </a:cubicBezTo>
                  <a:cubicBezTo>
                    <a:pt x="182" y="389"/>
                    <a:pt x="175" y="391"/>
                    <a:pt x="171" y="392"/>
                  </a:cubicBezTo>
                  <a:cubicBezTo>
                    <a:pt x="177" y="394"/>
                    <a:pt x="184" y="392"/>
                    <a:pt x="191" y="392"/>
                  </a:cubicBezTo>
                  <a:cubicBezTo>
                    <a:pt x="198" y="391"/>
                    <a:pt x="207" y="393"/>
                    <a:pt x="212" y="3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1830660" y="2671354"/>
              <a:ext cx="1295400" cy="1571625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7704" y="1923678"/>
            <a:ext cx="914541" cy="675878"/>
            <a:chOff x="1613958" y="1985514"/>
            <a:chExt cx="3041516" cy="2247788"/>
          </a:xfrm>
          <a:solidFill>
            <a:schemeClr val="bg1"/>
          </a:solidFill>
        </p:grpSpPr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3055253" y="1985514"/>
              <a:ext cx="1600221" cy="2247788"/>
            </a:xfrm>
            <a:custGeom>
              <a:avLst/>
              <a:gdLst>
                <a:gd name="T0" fmla="*/ 340 w 344"/>
                <a:gd name="T1" fmla="*/ 329 h 482"/>
                <a:gd name="T2" fmla="*/ 292 w 344"/>
                <a:gd name="T3" fmla="*/ 322 h 482"/>
                <a:gd name="T4" fmla="*/ 320 w 344"/>
                <a:gd name="T5" fmla="*/ 102 h 482"/>
                <a:gd name="T6" fmla="*/ 270 w 344"/>
                <a:gd name="T7" fmla="*/ 38 h 482"/>
                <a:gd name="T8" fmla="*/ 80 w 344"/>
                <a:gd name="T9" fmla="*/ 171 h 482"/>
                <a:gd name="T10" fmla="*/ 73 w 344"/>
                <a:gd name="T11" fmla="*/ 87 h 482"/>
                <a:gd name="T12" fmla="*/ 37 w 344"/>
                <a:gd name="T13" fmla="*/ 189 h 482"/>
                <a:gd name="T14" fmla="*/ 137 w 344"/>
                <a:gd name="T15" fmla="*/ 211 h 482"/>
                <a:gd name="T16" fmla="*/ 194 w 344"/>
                <a:gd name="T17" fmla="*/ 219 h 482"/>
                <a:gd name="T18" fmla="*/ 168 w 344"/>
                <a:gd name="T19" fmla="*/ 298 h 482"/>
                <a:gd name="T20" fmla="*/ 70 w 344"/>
                <a:gd name="T21" fmla="*/ 332 h 482"/>
                <a:gd name="T22" fmla="*/ 6 w 344"/>
                <a:gd name="T23" fmla="*/ 422 h 482"/>
                <a:gd name="T24" fmla="*/ 65 w 344"/>
                <a:gd name="T25" fmla="*/ 429 h 482"/>
                <a:gd name="T26" fmla="*/ 116 w 344"/>
                <a:gd name="T27" fmla="*/ 431 h 482"/>
                <a:gd name="T28" fmla="*/ 231 w 344"/>
                <a:gd name="T29" fmla="*/ 447 h 482"/>
                <a:gd name="T30" fmla="*/ 267 w 344"/>
                <a:gd name="T31" fmla="*/ 431 h 482"/>
                <a:gd name="T32" fmla="*/ 315 w 344"/>
                <a:gd name="T33" fmla="*/ 433 h 482"/>
                <a:gd name="T34" fmla="*/ 330 w 344"/>
                <a:gd name="T35" fmla="*/ 364 h 482"/>
                <a:gd name="T36" fmla="*/ 297 w 344"/>
                <a:gd name="T37" fmla="*/ 335 h 482"/>
                <a:gd name="T38" fmla="*/ 251 w 344"/>
                <a:gd name="T39" fmla="*/ 332 h 482"/>
                <a:gd name="T40" fmla="*/ 173 w 344"/>
                <a:gd name="T41" fmla="*/ 359 h 482"/>
                <a:gd name="T42" fmla="*/ 262 w 344"/>
                <a:gd name="T43" fmla="*/ 220 h 482"/>
                <a:gd name="T44" fmla="*/ 232 w 344"/>
                <a:gd name="T45" fmla="*/ 372 h 482"/>
                <a:gd name="T46" fmla="*/ 224 w 344"/>
                <a:gd name="T47" fmla="*/ 378 h 482"/>
                <a:gd name="T48" fmla="*/ 272 w 344"/>
                <a:gd name="T49" fmla="*/ 362 h 482"/>
                <a:gd name="T50" fmla="*/ 191 w 344"/>
                <a:gd name="T51" fmla="*/ 281 h 482"/>
                <a:gd name="T52" fmla="*/ 246 w 344"/>
                <a:gd name="T53" fmla="*/ 188 h 482"/>
                <a:gd name="T54" fmla="*/ 234 w 344"/>
                <a:gd name="T55" fmla="*/ 124 h 482"/>
                <a:gd name="T56" fmla="*/ 251 w 344"/>
                <a:gd name="T57" fmla="*/ 146 h 482"/>
                <a:gd name="T58" fmla="*/ 248 w 344"/>
                <a:gd name="T59" fmla="*/ 209 h 482"/>
                <a:gd name="T60" fmla="*/ 219 w 344"/>
                <a:gd name="T61" fmla="*/ 205 h 482"/>
                <a:gd name="T62" fmla="*/ 199 w 344"/>
                <a:gd name="T63" fmla="*/ 220 h 482"/>
                <a:gd name="T64" fmla="*/ 205 w 344"/>
                <a:gd name="T65" fmla="*/ 253 h 482"/>
                <a:gd name="T66" fmla="*/ 235 w 344"/>
                <a:gd name="T67" fmla="*/ 260 h 482"/>
                <a:gd name="T68" fmla="*/ 219 w 344"/>
                <a:gd name="T69" fmla="*/ 191 h 482"/>
                <a:gd name="T70" fmla="*/ 220 w 344"/>
                <a:gd name="T71" fmla="*/ 259 h 482"/>
                <a:gd name="T72" fmla="*/ 261 w 344"/>
                <a:gd name="T73" fmla="*/ 205 h 482"/>
                <a:gd name="T74" fmla="*/ 202 w 344"/>
                <a:gd name="T75" fmla="*/ 95 h 482"/>
                <a:gd name="T76" fmla="*/ 203 w 344"/>
                <a:gd name="T77" fmla="*/ 106 h 482"/>
                <a:gd name="T78" fmla="*/ 164 w 344"/>
                <a:gd name="T79" fmla="*/ 115 h 482"/>
                <a:gd name="T80" fmla="*/ 132 w 344"/>
                <a:gd name="T81" fmla="*/ 127 h 482"/>
                <a:gd name="T82" fmla="*/ 108 w 344"/>
                <a:gd name="T83" fmla="*/ 149 h 482"/>
                <a:gd name="T84" fmla="*/ 92 w 344"/>
                <a:gd name="T85" fmla="*/ 168 h 482"/>
                <a:gd name="T86" fmla="*/ 127 w 344"/>
                <a:gd name="T87" fmla="*/ 147 h 482"/>
                <a:gd name="T88" fmla="*/ 146 w 344"/>
                <a:gd name="T89" fmla="*/ 135 h 482"/>
                <a:gd name="T90" fmla="*/ 191 w 344"/>
                <a:gd name="T91" fmla="*/ 184 h 482"/>
                <a:gd name="T92" fmla="*/ 212 w 344"/>
                <a:gd name="T93" fmla="*/ 276 h 482"/>
                <a:gd name="T94" fmla="*/ 198 w 344"/>
                <a:gd name="T95" fmla="*/ 294 h 482"/>
                <a:gd name="T96" fmla="*/ 176 w 344"/>
                <a:gd name="T97" fmla="*/ 318 h 482"/>
                <a:gd name="T98" fmla="*/ 148 w 344"/>
                <a:gd name="T99" fmla="*/ 337 h 482"/>
                <a:gd name="T100" fmla="*/ 154 w 344"/>
                <a:gd name="T101" fmla="*/ 356 h 482"/>
                <a:gd name="T102" fmla="*/ 122 w 344"/>
                <a:gd name="T103" fmla="*/ 378 h 482"/>
                <a:gd name="T104" fmla="*/ 73 w 344"/>
                <a:gd name="T105" fmla="*/ 463 h 482"/>
                <a:gd name="T106" fmla="*/ 93 w 344"/>
                <a:gd name="T107" fmla="*/ 407 h 482"/>
                <a:gd name="T108" fmla="*/ 93 w 344"/>
                <a:gd name="T109" fmla="*/ 407 h 482"/>
                <a:gd name="T110" fmla="*/ 131 w 344"/>
                <a:gd name="T111" fmla="*/ 420 h 482"/>
                <a:gd name="T112" fmla="*/ 185 w 344"/>
                <a:gd name="T113" fmla="*/ 416 h 482"/>
                <a:gd name="T114" fmla="*/ 230 w 344"/>
                <a:gd name="T115" fmla="*/ 413 h 482"/>
                <a:gd name="T116" fmla="*/ 139 w 344"/>
                <a:gd name="T117" fmla="*/ 392 h 482"/>
                <a:gd name="T118" fmla="*/ 141 w 344"/>
                <a:gd name="T119" fmla="*/ 383 h 482"/>
                <a:gd name="T120" fmla="*/ 239 w 344"/>
                <a:gd name="T121" fmla="*/ 420 h 482"/>
                <a:gd name="T122" fmla="*/ 282 w 344"/>
                <a:gd name="T123" fmla="*/ 349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482">
                  <a:moveTo>
                    <a:pt x="322" y="361"/>
                  </a:moveTo>
                  <a:cubicBezTo>
                    <a:pt x="314" y="360"/>
                    <a:pt x="306" y="360"/>
                    <a:pt x="299" y="359"/>
                  </a:cubicBezTo>
                  <a:cubicBezTo>
                    <a:pt x="301" y="352"/>
                    <a:pt x="304" y="347"/>
                    <a:pt x="307" y="342"/>
                  </a:cubicBezTo>
                  <a:cubicBezTo>
                    <a:pt x="309" y="347"/>
                    <a:pt x="322" y="349"/>
                    <a:pt x="322" y="343"/>
                  </a:cubicBezTo>
                  <a:cubicBezTo>
                    <a:pt x="324" y="343"/>
                    <a:pt x="326" y="341"/>
                    <a:pt x="326" y="340"/>
                  </a:cubicBezTo>
                  <a:cubicBezTo>
                    <a:pt x="325" y="337"/>
                    <a:pt x="313" y="340"/>
                    <a:pt x="309" y="338"/>
                  </a:cubicBezTo>
                  <a:cubicBezTo>
                    <a:pt x="311" y="335"/>
                    <a:pt x="311" y="332"/>
                    <a:pt x="316" y="332"/>
                  </a:cubicBezTo>
                  <a:cubicBezTo>
                    <a:pt x="319" y="332"/>
                    <a:pt x="324" y="334"/>
                    <a:pt x="330" y="335"/>
                  </a:cubicBezTo>
                  <a:cubicBezTo>
                    <a:pt x="334" y="335"/>
                    <a:pt x="344" y="337"/>
                    <a:pt x="344" y="334"/>
                  </a:cubicBezTo>
                  <a:cubicBezTo>
                    <a:pt x="344" y="332"/>
                    <a:pt x="341" y="330"/>
                    <a:pt x="340" y="329"/>
                  </a:cubicBezTo>
                  <a:cubicBezTo>
                    <a:pt x="334" y="327"/>
                    <a:pt x="321" y="328"/>
                    <a:pt x="315" y="327"/>
                  </a:cubicBezTo>
                  <a:cubicBezTo>
                    <a:pt x="317" y="321"/>
                    <a:pt x="321" y="315"/>
                    <a:pt x="324" y="309"/>
                  </a:cubicBezTo>
                  <a:cubicBezTo>
                    <a:pt x="324" y="308"/>
                    <a:pt x="327" y="299"/>
                    <a:pt x="324" y="299"/>
                  </a:cubicBezTo>
                  <a:cubicBezTo>
                    <a:pt x="321" y="299"/>
                    <a:pt x="322" y="301"/>
                    <a:pt x="322" y="304"/>
                  </a:cubicBezTo>
                  <a:cubicBezTo>
                    <a:pt x="321" y="307"/>
                    <a:pt x="320" y="310"/>
                    <a:pt x="319" y="313"/>
                  </a:cubicBezTo>
                  <a:cubicBezTo>
                    <a:pt x="317" y="319"/>
                    <a:pt x="313" y="326"/>
                    <a:pt x="308" y="327"/>
                  </a:cubicBezTo>
                  <a:cubicBezTo>
                    <a:pt x="308" y="320"/>
                    <a:pt x="302" y="325"/>
                    <a:pt x="299" y="327"/>
                  </a:cubicBezTo>
                  <a:cubicBezTo>
                    <a:pt x="301" y="326"/>
                    <a:pt x="307" y="317"/>
                    <a:pt x="301" y="318"/>
                  </a:cubicBezTo>
                  <a:cubicBezTo>
                    <a:pt x="297" y="319"/>
                    <a:pt x="297" y="329"/>
                    <a:pt x="291" y="326"/>
                  </a:cubicBezTo>
                  <a:cubicBezTo>
                    <a:pt x="291" y="325"/>
                    <a:pt x="293" y="323"/>
                    <a:pt x="292" y="322"/>
                  </a:cubicBezTo>
                  <a:cubicBezTo>
                    <a:pt x="288" y="316"/>
                    <a:pt x="285" y="333"/>
                    <a:pt x="280" y="328"/>
                  </a:cubicBezTo>
                  <a:cubicBezTo>
                    <a:pt x="279" y="302"/>
                    <a:pt x="277" y="278"/>
                    <a:pt x="276" y="251"/>
                  </a:cubicBezTo>
                  <a:cubicBezTo>
                    <a:pt x="276" y="234"/>
                    <a:pt x="278" y="215"/>
                    <a:pt x="277" y="200"/>
                  </a:cubicBezTo>
                  <a:cubicBezTo>
                    <a:pt x="277" y="194"/>
                    <a:pt x="277" y="192"/>
                    <a:pt x="280" y="188"/>
                  </a:cubicBezTo>
                  <a:cubicBezTo>
                    <a:pt x="288" y="176"/>
                    <a:pt x="300" y="163"/>
                    <a:pt x="309" y="152"/>
                  </a:cubicBezTo>
                  <a:cubicBezTo>
                    <a:pt x="310" y="151"/>
                    <a:pt x="315" y="145"/>
                    <a:pt x="312" y="144"/>
                  </a:cubicBezTo>
                  <a:cubicBezTo>
                    <a:pt x="309" y="142"/>
                    <a:pt x="307" y="149"/>
                    <a:pt x="306" y="151"/>
                  </a:cubicBezTo>
                  <a:cubicBezTo>
                    <a:pt x="297" y="162"/>
                    <a:pt x="286" y="175"/>
                    <a:pt x="277" y="186"/>
                  </a:cubicBezTo>
                  <a:cubicBezTo>
                    <a:pt x="278" y="157"/>
                    <a:pt x="275" y="126"/>
                    <a:pt x="276" y="99"/>
                  </a:cubicBezTo>
                  <a:cubicBezTo>
                    <a:pt x="290" y="100"/>
                    <a:pt x="307" y="100"/>
                    <a:pt x="320" y="102"/>
                  </a:cubicBezTo>
                  <a:cubicBezTo>
                    <a:pt x="320" y="104"/>
                    <a:pt x="318" y="103"/>
                    <a:pt x="318" y="105"/>
                  </a:cubicBezTo>
                  <a:cubicBezTo>
                    <a:pt x="322" y="103"/>
                    <a:pt x="338" y="106"/>
                    <a:pt x="338" y="101"/>
                  </a:cubicBezTo>
                  <a:cubicBezTo>
                    <a:pt x="338" y="98"/>
                    <a:pt x="325" y="98"/>
                    <a:pt x="320" y="98"/>
                  </a:cubicBezTo>
                  <a:cubicBezTo>
                    <a:pt x="305" y="98"/>
                    <a:pt x="289" y="98"/>
                    <a:pt x="276" y="95"/>
                  </a:cubicBezTo>
                  <a:cubicBezTo>
                    <a:pt x="275" y="81"/>
                    <a:pt x="274" y="61"/>
                    <a:pt x="273" y="47"/>
                  </a:cubicBezTo>
                  <a:cubicBezTo>
                    <a:pt x="272" y="40"/>
                    <a:pt x="273" y="31"/>
                    <a:pt x="273" y="24"/>
                  </a:cubicBezTo>
                  <a:cubicBezTo>
                    <a:pt x="273" y="18"/>
                    <a:pt x="272" y="12"/>
                    <a:pt x="273" y="6"/>
                  </a:cubicBezTo>
                  <a:cubicBezTo>
                    <a:pt x="273" y="5"/>
                    <a:pt x="275" y="3"/>
                    <a:pt x="274" y="2"/>
                  </a:cubicBezTo>
                  <a:cubicBezTo>
                    <a:pt x="272" y="0"/>
                    <a:pt x="270" y="4"/>
                    <a:pt x="270" y="5"/>
                  </a:cubicBezTo>
                  <a:cubicBezTo>
                    <a:pt x="269" y="14"/>
                    <a:pt x="269" y="29"/>
                    <a:pt x="270" y="38"/>
                  </a:cubicBezTo>
                  <a:cubicBezTo>
                    <a:pt x="272" y="56"/>
                    <a:pt x="272" y="77"/>
                    <a:pt x="272" y="95"/>
                  </a:cubicBezTo>
                  <a:cubicBezTo>
                    <a:pt x="243" y="96"/>
                    <a:pt x="214" y="94"/>
                    <a:pt x="186" y="92"/>
                  </a:cubicBezTo>
                  <a:cubicBezTo>
                    <a:pt x="185" y="90"/>
                    <a:pt x="184" y="88"/>
                    <a:pt x="181" y="88"/>
                  </a:cubicBezTo>
                  <a:cubicBezTo>
                    <a:pt x="169" y="86"/>
                    <a:pt x="157" y="93"/>
                    <a:pt x="147" y="92"/>
                  </a:cubicBezTo>
                  <a:cubicBezTo>
                    <a:pt x="148" y="93"/>
                    <a:pt x="151" y="92"/>
                    <a:pt x="153" y="93"/>
                  </a:cubicBezTo>
                  <a:cubicBezTo>
                    <a:pt x="138" y="102"/>
                    <a:pt x="125" y="114"/>
                    <a:pt x="115" y="127"/>
                  </a:cubicBezTo>
                  <a:cubicBezTo>
                    <a:pt x="111" y="132"/>
                    <a:pt x="106" y="136"/>
                    <a:pt x="103" y="140"/>
                  </a:cubicBezTo>
                  <a:cubicBezTo>
                    <a:pt x="101" y="142"/>
                    <a:pt x="100" y="145"/>
                    <a:pt x="98" y="147"/>
                  </a:cubicBezTo>
                  <a:cubicBezTo>
                    <a:pt x="97" y="147"/>
                    <a:pt x="96" y="147"/>
                    <a:pt x="95" y="148"/>
                  </a:cubicBezTo>
                  <a:cubicBezTo>
                    <a:pt x="88" y="151"/>
                    <a:pt x="85" y="163"/>
                    <a:pt x="80" y="171"/>
                  </a:cubicBezTo>
                  <a:cubicBezTo>
                    <a:pt x="78" y="174"/>
                    <a:pt x="76" y="178"/>
                    <a:pt x="74" y="180"/>
                  </a:cubicBezTo>
                  <a:cubicBezTo>
                    <a:pt x="73" y="181"/>
                    <a:pt x="72" y="181"/>
                    <a:pt x="71" y="182"/>
                  </a:cubicBezTo>
                  <a:cubicBezTo>
                    <a:pt x="70" y="184"/>
                    <a:pt x="70" y="189"/>
                    <a:pt x="68" y="190"/>
                  </a:cubicBezTo>
                  <a:cubicBezTo>
                    <a:pt x="69" y="155"/>
                    <a:pt x="73" y="123"/>
                    <a:pt x="77" y="89"/>
                  </a:cubicBezTo>
                  <a:cubicBezTo>
                    <a:pt x="89" y="89"/>
                    <a:pt x="101" y="91"/>
                    <a:pt x="113" y="91"/>
                  </a:cubicBezTo>
                  <a:cubicBezTo>
                    <a:pt x="103" y="87"/>
                    <a:pt x="88" y="89"/>
                    <a:pt x="77" y="87"/>
                  </a:cubicBezTo>
                  <a:cubicBezTo>
                    <a:pt x="78" y="76"/>
                    <a:pt x="78" y="60"/>
                    <a:pt x="80" y="49"/>
                  </a:cubicBezTo>
                  <a:cubicBezTo>
                    <a:pt x="80" y="46"/>
                    <a:pt x="83" y="39"/>
                    <a:pt x="79" y="39"/>
                  </a:cubicBezTo>
                  <a:cubicBezTo>
                    <a:pt x="74" y="38"/>
                    <a:pt x="76" y="50"/>
                    <a:pt x="76" y="55"/>
                  </a:cubicBezTo>
                  <a:cubicBezTo>
                    <a:pt x="75" y="66"/>
                    <a:pt x="76" y="78"/>
                    <a:pt x="73" y="87"/>
                  </a:cubicBezTo>
                  <a:cubicBezTo>
                    <a:pt x="51" y="88"/>
                    <a:pt x="25" y="82"/>
                    <a:pt x="3" y="86"/>
                  </a:cubicBezTo>
                  <a:cubicBezTo>
                    <a:pt x="2" y="86"/>
                    <a:pt x="1" y="87"/>
                    <a:pt x="0" y="88"/>
                  </a:cubicBezTo>
                  <a:cubicBezTo>
                    <a:pt x="8" y="89"/>
                    <a:pt x="16" y="87"/>
                    <a:pt x="25" y="87"/>
                  </a:cubicBezTo>
                  <a:cubicBezTo>
                    <a:pt x="41" y="87"/>
                    <a:pt x="58" y="88"/>
                    <a:pt x="73" y="90"/>
                  </a:cubicBezTo>
                  <a:cubicBezTo>
                    <a:pt x="71" y="124"/>
                    <a:pt x="68" y="158"/>
                    <a:pt x="65" y="191"/>
                  </a:cubicBezTo>
                  <a:cubicBezTo>
                    <a:pt x="52" y="191"/>
                    <a:pt x="43" y="185"/>
                    <a:pt x="32" y="185"/>
                  </a:cubicBezTo>
                  <a:cubicBezTo>
                    <a:pt x="25" y="185"/>
                    <a:pt x="14" y="181"/>
                    <a:pt x="8" y="178"/>
                  </a:cubicBezTo>
                  <a:cubicBezTo>
                    <a:pt x="7" y="178"/>
                    <a:pt x="2" y="174"/>
                    <a:pt x="1" y="177"/>
                  </a:cubicBezTo>
                  <a:cubicBezTo>
                    <a:pt x="1" y="179"/>
                    <a:pt x="3" y="179"/>
                    <a:pt x="5" y="180"/>
                  </a:cubicBezTo>
                  <a:cubicBezTo>
                    <a:pt x="14" y="183"/>
                    <a:pt x="28" y="187"/>
                    <a:pt x="37" y="189"/>
                  </a:cubicBezTo>
                  <a:cubicBezTo>
                    <a:pt x="33" y="195"/>
                    <a:pt x="46" y="196"/>
                    <a:pt x="50" y="197"/>
                  </a:cubicBezTo>
                  <a:cubicBezTo>
                    <a:pt x="53" y="198"/>
                    <a:pt x="63" y="201"/>
                    <a:pt x="64" y="202"/>
                  </a:cubicBezTo>
                  <a:cubicBezTo>
                    <a:pt x="65" y="205"/>
                    <a:pt x="64" y="214"/>
                    <a:pt x="63" y="218"/>
                  </a:cubicBezTo>
                  <a:cubicBezTo>
                    <a:pt x="63" y="229"/>
                    <a:pt x="61" y="240"/>
                    <a:pt x="63" y="249"/>
                  </a:cubicBezTo>
                  <a:cubicBezTo>
                    <a:pt x="65" y="233"/>
                    <a:pt x="65" y="218"/>
                    <a:pt x="67" y="203"/>
                  </a:cubicBezTo>
                  <a:cubicBezTo>
                    <a:pt x="72" y="204"/>
                    <a:pt x="77" y="205"/>
                    <a:pt x="79" y="208"/>
                  </a:cubicBezTo>
                  <a:cubicBezTo>
                    <a:pt x="83" y="203"/>
                    <a:pt x="94" y="212"/>
                    <a:pt x="99" y="212"/>
                  </a:cubicBezTo>
                  <a:cubicBezTo>
                    <a:pt x="101" y="212"/>
                    <a:pt x="108" y="210"/>
                    <a:pt x="108" y="209"/>
                  </a:cubicBezTo>
                  <a:cubicBezTo>
                    <a:pt x="108" y="204"/>
                    <a:pt x="98" y="203"/>
                    <a:pt x="96" y="201"/>
                  </a:cubicBezTo>
                  <a:cubicBezTo>
                    <a:pt x="109" y="204"/>
                    <a:pt x="124" y="208"/>
                    <a:pt x="137" y="211"/>
                  </a:cubicBezTo>
                  <a:cubicBezTo>
                    <a:pt x="141" y="212"/>
                    <a:pt x="144" y="214"/>
                    <a:pt x="148" y="212"/>
                  </a:cubicBezTo>
                  <a:cubicBezTo>
                    <a:pt x="131" y="206"/>
                    <a:pt x="110" y="202"/>
                    <a:pt x="92" y="197"/>
                  </a:cubicBezTo>
                  <a:cubicBezTo>
                    <a:pt x="92" y="195"/>
                    <a:pt x="92" y="194"/>
                    <a:pt x="91" y="193"/>
                  </a:cubicBezTo>
                  <a:cubicBezTo>
                    <a:pt x="104" y="175"/>
                    <a:pt x="124" y="161"/>
                    <a:pt x="152" y="159"/>
                  </a:cubicBezTo>
                  <a:cubicBezTo>
                    <a:pt x="164" y="158"/>
                    <a:pt x="170" y="163"/>
                    <a:pt x="175" y="170"/>
                  </a:cubicBezTo>
                  <a:cubicBezTo>
                    <a:pt x="180" y="175"/>
                    <a:pt x="186" y="181"/>
                    <a:pt x="188" y="188"/>
                  </a:cubicBezTo>
                  <a:cubicBezTo>
                    <a:pt x="189" y="192"/>
                    <a:pt x="188" y="196"/>
                    <a:pt x="190" y="201"/>
                  </a:cubicBezTo>
                  <a:cubicBezTo>
                    <a:pt x="191" y="203"/>
                    <a:pt x="195" y="207"/>
                    <a:pt x="193" y="212"/>
                  </a:cubicBezTo>
                  <a:cubicBezTo>
                    <a:pt x="193" y="213"/>
                    <a:pt x="191" y="213"/>
                    <a:pt x="191" y="215"/>
                  </a:cubicBezTo>
                  <a:cubicBezTo>
                    <a:pt x="191" y="217"/>
                    <a:pt x="194" y="218"/>
                    <a:pt x="194" y="219"/>
                  </a:cubicBezTo>
                  <a:cubicBezTo>
                    <a:pt x="195" y="221"/>
                    <a:pt x="195" y="225"/>
                    <a:pt x="194" y="227"/>
                  </a:cubicBezTo>
                  <a:cubicBezTo>
                    <a:pt x="193" y="233"/>
                    <a:pt x="193" y="242"/>
                    <a:pt x="190" y="246"/>
                  </a:cubicBezTo>
                  <a:cubicBezTo>
                    <a:pt x="190" y="247"/>
                    <a:pt x="188" y="248"/>
                    <a:pt x="187" y="249"/>
                  </a:cubicBezTo>
                  <a:cubicBezTo>
                    <a:pt x="187" y="250"/>
                    <a:pt x="189" y="251"/>
                    <a:pt x="189" y="252"/>
                  </a:cubicBezTo>
                  <a:cubicBezTo>
                    <a:pt x="189" y="254"/>
                    <a:pt x="187" y="257"/>
                    <a:pt x="186" y="260"/>
                  </a:cubicBezTo>
                  <a:cubicBezTo>
                    <a:pt x="186" y="262"/>
                    <a:pt x="184" y="266"/>
                    <a:pt x="183" y="269"/>
                  </a:cubicBezTo>
                  <a:cubicBezTo>
                    <a:pt x="180" y="274"/>
                    <a:pt x="175" y="280"/>
                    <a:pt x="175" y="284"/>
                  </a:cubicBezTo>
                  <a:cubicBezTo>
                    <a:pt x="175" y="285"/>
                    <a:pt x="175" y="286"/>
                    <a:pt x="175" y="286"/>
                  </a:cubicBezTo>
                  <a:cubicBezTo>
                    <a:pt x="175" y="291"/>
                    <a:pt x="169" y="293"/>
                    <a:pt x="167" y="295"/>
                  </a:cubicBezTo>
                  <a:cubicBezTo>
                    <a:pt x="167" y="296"/>
                    <a:pt x="168" y="297"/>
                    <a:pt x="168" y="298"/>
                  </a:cubicBezTo>
                  <a:cubicBezTo>
                    <a:pt x="167" y="301"/>
                    <a:pt x="164" y="305"/>
                    <a:pt x="162" y="306"/>
                  </a:cubicBezTo>
                  <a:cubicBezTo>
                    <a:pt x="160" y="307"/>
                    <a:pt x="158" y="307"/>
                    <a:pt x="157" y="309"/>
                  </a:cubicBezTo>
                  <a:cubicBezTo>
                    <a:pt x="157" y="309"/>
                    <a:pt x="158" y="311"/>
                    <a:pt x="158" y="312"/>
                  </a:cubicBezTo>
                  <a:cubicBezTo>
                    <a:pt x="157" y="316"/>
                    <a:pt x="152" y="320"/>
                    <a:pt x="149" y="324"/>
                  </a:cubicBezTo>
                  <a:cubicBezTo>
                    <a:pt x="147" y="328"/>
                    <a:pt x="143" y="330"/>
                    <a:pt x="139" y="333"/>
                  </a:cubicBezTo>
                  <a:cubicBezTo>
                    <a:pt x="134" y="338"/>
                    <a:pt x="130" y="345"/>
                    <a:pt x="127" y="351"/>
                  </a:cubicBezTo>
                  <a:cubicBezTo>
                    <a:pt x="126" y="354"/>
                    <a:pt x="121" y="359"/>
                    <a:pt x="119" y="360"/>
                  </a:cubicBezTo>
                  <a:cubicBezTo>
                    <a:pt x="103" y="363"/>
                    <a:pt x="87" y="358"/>
                    <a:pt x="72" y="358"/>
                  </a:cubicBezTo>
                  <a:cubicBezTo>
                    <a:pt x="72" y="337"/>
                    <a:pt x="73" y="320"/>
                    <a:pt x="72" y="300"/>
                  </a:cubicBezTo>
                  <a:cubicBezTo>
                    <a:pt x="68" y="308"/>
                    <a:pt x="70" y="321"/>
                    <a:pt x="70" y="332"/>
                  </a:cubicBezTo>
                  <a:cubicBezTo>
                    <a:pt x="71" y="340"/>
                    <a:pt x="69" y="350"/>
                    <a:pt x="69" y="357"/>
                  </a:cubicBezTo>
                  <a:cubicBezTo>
                    <a:pt x="67" y="354"/>
                    <a:pt x="56" y="354"/>
                    <a:pt x="58" y="359"/>
                  </a:cubicBezTo>
                  <a:cubicBezTo>
                    <a:pt x="59" y="363"/>
                    <a:pt x="67" y="359"/>
                    <a:pt x="69" y="361"/>
                  </a:cubicBezTo>
                  <a:cubicBezTo>
                    <a:pt x="70" y="363"/>
                    <a:pt x="70" y="369"/>
                    <a:pt x="70" y="372"/>
                  </a:cubicBezTo>
                  <a:cubicBezTo>
                    <a:pt x="71" y="382"/>
                    <a:pt x="70" y="388"/>
                    <a:pt x="70" y="398"/>
                  </a:cubicBezTo>
                  <a:cubicBezTo>
                    <a:pt x="70" y="404"/>
                    <a:pt x="72" y="417"/>
                    <a:pt x="69" y="420"/>
                  </a:cubicBezTo>
                  <a:cubicBezTo>
                    <a:pt x="68" y="422"/>
                    <a:pt x="53" y="423"/>
                    <a:pt x="51" y="423"/>
                  </a:cubicBezTo>
                  <a:cubicBezTo>
                    <a:pt x="44" y="423"/>
                    <a:pt x="34" y="420"/>
                    <a:pt x="26" y="421"/>
                  </a:cubicBezTo>
                  <a:cubicBezTo>
                    <a:pt x="22" y="421"/>
                    <a:pt x="16" y="422"/>
                    <a:pt x="11" y="422"/>
                  </a:cubicBezTo>
                  <a:cubicBezTo>
                    <a:pt x="10" y="422"/>
                    <a:pt x="7" y="422"/>
                    <a:pt x="6" y="422"/>
                  </a:cubicBezTo>
                  <a:cubicBezTo>
                    <a:pt x="5" y="422"/>
                    <a:pt x="5" y="423"/>
                    <a:pt x="4" y="423"/>
                  </a:cubicBezTo>
                  <a:cubicBezTo>
                    <a:pt x="3" y="423"/>
                    <a:pt x="3" y="424"/>
                    <a:pt x="2" y="424"/>
                  </a:cubicBezTo>
                  <a:cubicBezTo>
                    <a:pt x="2" y="425"/>
                    <a:pt x="2" y="425"/>
                    <a:pt x="2" y="426"/>
                  </a:cubicBezTo>
                  <a:cubicBezTo>
                    <a:pt x="3" y="427"/>
                    <a:pt x="4" y="427"/>
                    <a:pt x="4" y="428"/>
                  </a:cubicBezTo>
                  <a:cubicBezTo>
                    <a:pt x="12" y="427"/>
                    <a:pt x="21" y="428"/>
                    <a:pt x="28" y="428"/>
                  </a:cubicBezTo>
                  <a:cubicBezTo>
                    <a:pt x="33" y="427"/>
                    <a:pt x="37" y="426"/>
                    <a:pt x="41" y="427"/>
                  </a:cubicBezTo>
                  <a:cubicBezTo>
                    <a:pt x="42" y="428"/>
                    <a:pt x="43" y="429"/>
                    <a:pt x="44" y="429"/>
                  </a:cubicBezTo>
                  <a:cubicBezTo>
                    <a:pt x="49" y="430"/>
                    <a:pt x="54" y="428"/>
                    <a:pt x="58" y="430"/>
                  </a:cubicBezTo>
                  <a:cubicBezTo>
                    <a:pt x="58" y="432"/>
                    <a:pt x="56" y="433"/>
                    <a:pt x="57" y="435"/>
                  </a:cubicBezTo>
                  <a:cubicBezTo>
                    <a:pt x="62" y="436"/>
                    <a:pt x="59" y="428"/>
                    <a:pt x="65" y="429"/>
                  </a:cubicBezTo>
                  <a:cubicBezTo>
                    <a:pt x="69" y="436"/>
                    <a:pt x="63" y="440"/>
                    <a:pt x="59" y="444"/>
                  </a:cubicBezTo>
                  <a:cubicBezTo>
                    <a:pt x="54" y="451"/>
                    <a:pt x="46" y="458"/>
                    <a:pt x="43" y="466"/>
                  </a:cubicBezTo>
                  <a:cubicBezTo>
                    <a:pt x="54" y="460"/>
                    <a:pt x="60" y="447"/>
                    <a:pt x="69" y="439"/>
                  </a:cubicBezTo>
                  <a:cubicBezTo>
                    <a:pt x="69" y="448"/>
                    <a:pt x="70" y="456"/>
                    <a:pt x="69" y="465"/>
                  </a:cubicBezTo>
                  <a:cubicBezTo>
                    <a:pt x="69" y="467"/>
                    <a:pt x="64" y="482"/>
                    <a:pt x="70" y="481"/>
                  </a:cubicBezTo>
                  <a:cubicBezTo>
                    <a:pt x="74" y="480"/>
                    <a:pt x="73" y="473"/>
                    <a:pt x="73" y="470"/>
                  </a:cubicBezTo>
                  <a:cubicBezTo>
                    <a:pt x="73" y="466"/>
                    <a:pt x="80" y="460"/>
                    <a:pt x="84" y="455"/>
                  </a:cubicBezTo>
                  <a:cubicBezTo>
                    <a:pt x="86" y="451"/>
                    <a:pt x="89" y="448"/>
                    <a:pt x="90" y="443"/>
                  </a:cubicBezTo>
                  <a:cubicBezTo>
                    <a:pt x="96" y="442"/>
                    <a:pt x="96" y="432"/>
                    <a:pt x="101" y="431"/>
                  </a:cubicBezTo>
                  <a:cubicBezTo>
                    <a:pt x="105" y="430"/>
                    <a:pt x="111" y="431"/>
                    <a:pt x="116" y="431"/>
                  </a:cubicBezTo>
                  <a:cubicBezTo>
                    <a:pt x="126" y="430"/>
                    <a:pt x="139" y="431"/>
                    <a:pt x="149" y="429"/>
                  </a:cubicBezTo>
                  <a:cubicBezTo>
                    <a:pt x="149" y="431"/>
                    <a:pt x="153" y="431"/>
                    <a:pt x="156" y="431"/>
                  </a:cubicBezTo>
                  <a:cubicBezTo>
                    <a:pt x="169" y="433"/>
                    <a:pt x="193" y="433"/>
                    <a:pt x="206" y="431"/>
                  </a:cubicBezTo>
                  <a:cubicBezTo>
                    <a:pt x="190" y="430"/>
                    <a:pt x="173" y="431"/>
                    <a:pt x="156" y="429"/>
                  </a:cubicBezTo>
                  <a:cubicBezTo>
                    <a:pt x="169" y="426"/>
                    <a:pt x="188" y="428"/>
                    <a:pt x="204" y="428"/>
                  </a:cubicBezTo>
                  <a:cubicBezTo>
                    <a:pt x="212" y="429"/>
                    <a:pt x="221" y="427"/>
                    <a:pt x="228" y="429"/>
                  </a:cubicBezTo>
                  <a:cubicBezTo>
                    <a:pt x="229" y="429"/>
                    <a:pt x="229" y="431"/>
                    <a:pt x="230" y="431"/>
                  </a:cubicBezTo>
                  <a:cubicBezTo>
                    <a:pt x="232" y="431"/>
                    <a:pt x="234" y="428"/>
                    <a:pt x="235" y="430"/>
                  </a:cubicBezTo>
                  <a:cubicBezTo>
                    <a:pt x="236" y="430"/>
                    <a:pt x="233" y="437"/>
                    <a:pt x="233" y="439"/>
                  </a:cubicBezTo>
                  <a:cubicBezTo>
                    <a:pt x="232" y="441"/>
                    <a:pt x="228" y="446"/>
                    <a:pt x="231" y="447"/>
                  </a:cubicBezTo>
                  <a:cubicBezTo>
                    <a:pt x="234" y="448"/>
                    <a:pt x="236" y="438"/>
                    <a:pt x="239" y="438"/>
                  </a:cubicBezTo>
                  <a:cubicBezTo>
                    <a:pt x="239" y="439"/>
                    <a:pt x="240" y="440"/>
                    <a:pt x="241" y="440"/>
                  </a:cubicBezTo>
                  <a:cubicBezTo>
                    <a:pt x="246" y="441"/>
                    <a:pt x="250" y="425"/>
                    <a:pt x="258" y="430"/>
                  </a:cubicBezTo>
                  <a:cubicBezTo>
                    <a:pt x="254" y="441"/>
                    <a:pt x="248" y="451"/>
                    <a:pt x="244" y="463"/>
                  </a:cubicBezTo>
                  <a:cubicBezTo>
                    <a:pt x="243" y="466"/>
                    <a:pt x="241" y="473"/>
                    <a:pt x="245" y="473"/>
                  </a:cubicBezTo>
                  <a:cubicBezTo>
                    <a:pt x="247" y="473"/>
                    <a:pt x="247" y="470"/>
                    <a:pt x="249" y="468"/>
                  </a:cubicBezTo>
                  <a:cubicBezTo>
                    <a:pt x="251" y="465"/>
                    <a:pt x="259" y="455"/>
                    <a:pt x="251" y="456"/>
                  </a:cubicBezTo>
                  <a:cubicBezTo>
                    <a:pt x="252" y="451"/>
                    <a:pt x="254" y="446"/>
                    <a:pt x="257" y="441"/>
                  </a:cubicBezTo>
                  <a:cubicBezTo>
                    <a:pt x="258" y="439"/>
                    <a:pt x="261" y="431"/>
                    <a:pt x="263" y="430"/>
                  </a:cubicBezTo>
                  <a:cubicBezTo>
                    <a:pt x="263" y="430"/>
                    <a:pt x="266" y="431"/>
                    <a:pt x="267" y="431"/>
                  </a:cubicBezTo>
                  <a:cubicBezTo>
                    <a:pt x="271" y="432"/>
                    <a:pt x="282" y="431"/>
                    <a:pt x="279" y="436"/>
                  </a:cubicBezTo>
                  <a:cubicBezTo>
                    <a:pt x="273" y="438"/>
                    <a:pt x="269" y="429"/>
                    <a:pt x="264" y="433"/>
                  </a:cubicBezTo>
                  <a:cubicBezTo>
                    <a:pt x="267" y="434"/>
                    <a:pt x="270" y="437"/>
                    <a:pt x="273" y="438"/>
                  </a:cubicBezTo>
                  <a:cubicBezTo>
                    <a:pt x="274" y="439"/>
                    <a:pt x="278" y="439"/>
                    <a:pt x="280" y="441"/>
                  </a:cubicBezTo>
                  <a:cubicBezTo>
                    <a:pt x="281" y="443"/>
                    <a:pt x="280" y="448"/>
                    <a:pt x="280" y="451"/>
                  </a:cubicBezTo>
                  <a:cubicBezTo>
                    <a:pt x="280" y="459"/>
                    <a:pt x="283" y="467"/>
                    <a:pt x="282" y="476"/>
                  </a:cubicBezTo>
                  <a:cubicBezTo>
                    <a:pt x="286" y="479"/>
                    <a:pt x="286" y="473"/>
                    <a:pt x="286" y="469"/>
                  </a:cubicBezTo>
                  <a:cubicBezTo>
                    <a:pt x="285" y="461"/>
                    <a:pt x="282" y="449"/>
                    <a:pt x="283" y="440"/>
                  </a:cubicBezTo>
                  <a:cubicBezTo>
                    <a:pt x="290" y="444"/>
                    <a:pt x="306" y="435"/>
                    <a:pt x="295" y="431"/>
                  </a:cubicBezTo>
                  <a:cubicBezTo>
                    <a:pt x="301" y="430"/>
                    <a:pt x="310" y="431"/>
                    <a:pt x="315" y="433"/>
                  </a:cubicBezTo>
                  <a:cubicBezTo>
                    <a:pt x="315" y="434"/>
                    <a:pt x="314" y="434"/>
                    <a:pt x="314" y="435"/>
                  </a:cubicBezTo>
                  <a:cubicBezTo>
                    <a:pt x="316" y="438"/>
                    <a:pt x="325" y="438"/>
                    <a:pt x="325" y="434"/>
                  </a:cubicBezTo>
                  <a:cubicBezTo>
                    <a:pt x="325" y="429"/>
                    <a:pt x="311" y="427"/>
                    <a:pt x="304" y="427"/>
                  </a:cubicBezTo>
                  <a:cubicBezTo>
                    <a:pt x="296" y="427"/>
                    <a:pt x="289" y="426"/>
                    <a:pt x="283" y="426"/>
                  </a:cubicBezTo>
                  <a:cubicBezTo>
                    <a:pt x="283" y="415"/>
                    <a:pt x="278" y="401"/>
                    <a:pt x="282" y="391"/>
                  </a:cubicBezTo>
                  <a:cubicBezTo>
                    <a:pt x="285" y="384"/>
                    <a:pt x="290" y="374"/>
                    <a:pt x="294" y="367"/>
                  </a:cubicBezTo>
                  <a:cubicBezTo>
                    <a:pt x="294" y="366"/>
                    <a:pt x="296" y="362"/>
                    <a:pt x="297" y="362"/>
                  </a:cubicBezTo>
                  <a:cubicBezTo>
                    <a:pt x="301" y="361"/>
                    <a:pt x="315" y="363"/>
                    <a:pt x="319" y="365"/>
                  </a:cubicBezTo>
                  <a:cubicBezTo>
                    <a:pt x="321" y="366"/>
                    <a:pt x="321" y="367"/>
                    <a:pt x="323" y="367"/>
                  </a:cubicBezTo>
                  <a:cubicBezTo>
                    <a:pt x="324" y="368"/>
                    <a:pt x="332" y="367"/>
                    <a:pt x="330" y="364"/>
                  </a:cubicBezTo>
                  <a:cubicBezTo>
                    <a:pt x="330" y="362"/>
                    <a:pt x="324" y="361"/>
                    <a:pt x="322" y="361"/>
                  </a:cubicBezTo>
                  <a:close/>
                  <a:moveTo>
                    <a:pt x="284" y="434"/>
                  </a:moveTo>
                  <a:cubicBezTo>
                    <a:pt x="287" y="434"/>
                    <a:pt x="290" y="435"/>
                    <a:pt x="292" y="436"/>
                  </a:cubicBezTo>
                  <a:cubicBezTo>
                    <a:pt x="290" y="437"/>
                    <a:pt x="286" y="438"/>
                    <a:pt x="284" y="437"/>
                  </a:cubicBezTo>
                  <a:lnTo>
                    <a:pt x="284" y="434"/>
                  </a:lnTo>
                  <a:close/>
                  <a:moveTo>
                    <a:pt x="309" y="332"/>
                  </a:moveTo>
                  <a:cubicBezTo>
                    <a:pt x="308" y="335"/>
                    <a:pt x="307" y="338"/>
                    <a:pt x="304" y="338"/>
                  </a:cubicBezTo>
                  <a:cubicBezTo>
                    <a:pt x="306" y="336"/>
                    <a:pt x="304" y="330"/>
                    <a:pt x="309" y="332"/>
                  </a:cubicBezTo>
                  <a:close/>
                  <a:moveTo>
                    <a:pt x="299" y="331"/>
                  </a:moveTo>
                  <a:cubicBezTo>
                    <a:pt x="299" y="333"/>
                    <a:pt x="298" y="334"/>
                    <a:pt x="297" y="335"/>
                  </a:cubicBezTo>
                  <a:cubicBezTo>
                    <a:pt x="294" y="334"/>
                    <a:pt x="297" y="329"/>
                    <a:pt x="299" y="331"/>
                  </a:cubicBezTo>
                  <a:close/>
                  <a:moveTo>
                    <a:pt x="286" y="334"/>
                  </a:moveTo>
                  <a:cubicBezTo>
                    <a:pt x="288" y="336"/>
                    <a:pt x="285" y="339"/>
                    <a:pt x="282" y="339"/>
                  </a:cubicBezTo>
                  <a:cubicBezTo>
                    <a:pt x="283" y="337"/>
                    <a:pt x="285" y="336"/>
                    <a:pt x="286" y="334"/>
                  </a:cubicBezTo>
                  <a:close/>
                  <a:moveTo>
                    <a:pt x="276" y="309"/>
                  </a:moveTo>
                  <a:cubicBezTo>
                    <a:pt x="276" y="314"/>
                    <a:pt x="278" y="326"/>
                    <a:pt x="276" y="328"/>
                  </a:cubicBezTo>
                  <a:cubicBezTo>
                    <a:pt x="275" y="329"/>
                    <a:pt x="272" y="328"/>
                    <a:pt x="269" y="329"/>
                  </a:cubicBezTo>
                  <a:cubicBezTo>
                    <a:pt x="263" y="329"/>
                    <a:pt x="250" y="329"/>
                    <a:pt x="243" y="330"/>
                  </a:cubicBezTo>
                  <a:cubicBezTo>
                    <a:pt x="243" y="330"/>
                    <a:pt x="239" y="331"/>
                    <a:pt x="240" y="333"/>
                  </a:cubicBezTo>
                  <a:cubicBezTo>
                    <a:pt x="241" y="335"/>
                    <a:pt x="249" y="332"/>
                    <a:pt x="251" y="332"/>
                  </a:cubicBezTo>
                  <a:cubicBezTo>
                    <a:pt x="255" y="332"/>
                    <a:pt x="260" y="332"/>
                    <a:pt x="264" y="332"/>
                  </a:cubicBezTo>
                  <a:cubicBezTo>
                    <a:pt x="254" y="335"/>
                    <a:pt x="240" y="335"/>
                    <a:pt x="232" y="340"/>
                  </a:cubicBezTo>
                  <a:cubicBezTo>
                    <a:pt x="247" y="339"/>
                    <a:pt x="261" y="334"/>
                    <a:pt x="276" y="333"/>
                  </a:cubicBezTo>
                  <a:cubicBezTo>
                    <a:pt x="280" y="342"/>
                    <a:pt x="268" y="341"/>
                    <a:pt x="262" y="342"/>
                  </a:cubicBezTo>
                  <a:cubicBezTo>
                    <a:pt x="256" y="343"/>
                    <a:pt x="247" y="343"/>
                    <a:pt x="242" y="345"/>
                  </a:cubicBezTo>
                  <a:cubicBezTo>
                    <a:pt x="240" y="346"/>
                    <a:pt x="237" y="348"/>
                    <a:pt x="234" y="348"/>
                  </a:cubicBezTo>
                  <a:cubicBezTo>
                    <a:pt x="247" y="348"/>
                    <a:pt x="258" y="344"/>
                    <a:pt x="272" y="344"/>
                  </a:cubicBezTo>
                  <a:cubicBezTo>
                    <a:pt x="268" y="349"/>
                    <a:pt x="264" y="356"/>
                    <a:pt x="256" y="357"/>
                  </a:cubicBezTo>
                  <a:cubicBezTo>
                    <a:pt x="249" y="358"/>
                    <a:pt x="239" y="357"/>
                    <a:pt x="231" y="357"/>
                  </a:cubicBezTo>
                  <a:cubicBezTo>
                    <a:pt x="213" y="358"/>
                    <a:pt x="190" y="360"/>
                    <a:pt x="173" y="359"/>
                  </a:cubicBezTo>
                  <a:cubicBezTo>
                    <a:pt x="174" y="358"/>
                    <a:pt x="175" y="358"/>
                    <a:pt x="176" y="358"/>
                  </a:cubicBezTo>
                  <a:cubicBezTo>
                    <a:pt x="167" y="356"/>
                    <a:pt x="173" y="349"/>
                    <a:pt x="177" y="344"/>
                  </a:cubicBezTo>
                  <a:cubicBezTo>
                    <a:pt x="188" y="329"/>
                    <a:pt x="202" y="315"/>
                    <a:pt x="213" y="299"/>
                  </a:cubicBezTo>
                  <a:cubicBezTo>
                    <a:pt x="212" y="298"/>
                    <a:pt x="210" y="301"/>
                    <a:pt x="210" y="301"/>
                  </a:cubicBezTo>
                  <a:cubicBezTo>
                    <a:pt x="215" y="293"/>
                    <a:pt x="223" y="288"/>
                    <a:pt x="228" y="281"/>
                  </a:cubicBezTo>
                  <a:cubicBezTo>
                    <a:pt x="219" y="308"/>
                    <a:pt x="200" y="326"/>
                    <a:pt x="184" y="346"/>
                  </a:cubicBezTo>
                  <a:cubicBezTo>
                    <a:pt x="197" y="336"/>
                    <a:pt x="208" y="323"/>
                    <a:pt x="217" y="309"/>
                  </a:cubicBezTo>
                  <a:cubicBezTo>
                    <a:pt x="224" y="298"/>
                    <a:pt x="231" y="286"/>
                    <a:pt x="235" y="273"/>
                  </a:cubicBezTo>
                  <a:cubicBezTo>
                    <a:pt x="238" y="266"/>
                    <a:pt x="241" y="258"/>
                    <a:pt x="246" y="252"/>
                  </a:cubicBezTo>
                  <a:cubicBezTo>
                    <a:pt x="253" y="243"/>
                    <a:pt x="258" y="232"/>
                    <a:pt x="262" y="220"/>
                  </a:cubicBezTo>
                  <a:cubicBezTo>
                    <a:pt x="265" y="211"/>
                    <a:pt x="266" y="200"/>
                    <a:pt x="275" y="196"/>
                  </a:cubicBezTo>
                  <a:cubicBezTo>
                    <a:pt x="274" y="217"/>
                    <a:pt x="275" y="240"/>
                    <a:pt x="274" y="263"/>
                  </a:cubicBezTo>
                  <a:cubicBezTo>
                    <a:pt x="274" y="279"/>
                    <a:pt x="277" y="292"/>
                    <a:pt x="276" y="309"/>
                  </a:cubicBezTo>
                  <a:close/>
                  <a:moveTo>
                    <a:pt x="232" y="372"/>
                  </a:moveTo>
                  <a:cubicBezTo>
                    <a:pt x="212" y="371"/>
                    <a:pt x="191" y="372"/>
                    <a:pt x="171" y="370"/>
                  </a:cubicBezTo>
                  <a:cubicBezTo>
                    <a:pt x="173" y="369"/>
                    <a:pt x="171" y="366"/>
                    <a:pt x="172" y="366"/>
                  </a:cubicBezTo>
                  <a:cubicBezTo>
                    <a:pt x="173" y="366"/>
                    <a:pt x="173" y="369"/>
                    <a:pt x="175" y="369"/>
                  </a:cubicBezTo>
                  <a:cubicBezTo>
                    <a:pt x="177" y="370"/>
                    <a:pt x="183" y="366"/>
                    <a:pt x="186" y="366"/>
                  </a:cubicBezTo>
                  <a:cubicBezTo>
                    <a:pt x="205" y="363"/>
                    <a:pt x="233" y="368"/>
                    <a:pt x="251" y="367"/>
                  </a:cubicBezTo>
                  <a:cubicBezTo>
                    <a:pt x="250" y="375"/>
                    <a:pt x="240" y="372"/>
                    <a:pt x="232" y="372"/>
                  </a:cubicBezTo>
                  <a:close/>
                  <a:moveTo>
                    <a:pt x="240" y="375"/>
                  </a:moveTo>
                  <a:cubicBezTo>
                    <a:pt x="239" y="376"/>
                    <a:pt x="236" y="376"/>
                    <a:pt x="236" y="375"/>
                  </a:cubicBezTo>
                  <a:cubicBezTo>
                    <a:pt x="237" y="375"/>
                    <a:pt x="239" y="375"/>
                    <a:pt x="240" y="375"/>
                  </a:cubicBezTo>
                  <a:close/>
                  <a:moveTo>
                    <a:pt x="235" y="375"/>
                  </a:moveTo>
                  <a:cubicBezTo>
                    <a:pt x="233" y="375"/>
                    <a:pt x="230" y="376"/>
                    <a:pt x="229" y="375"/>
                  </a:cubicBezTo>
                  <a:cubicBezTo>
                    <a:pt x="231" y="375"/>
                    <a:pt x="233" y="374"/>
                    <a:pt x="235" y="375"/>
                  </a:cubicBezTo>
                  <a:close/>
                  <a:moveTo>
                    <a:pt x="224" y="378"/>
                  </a:moveTo>
                  <a:cubicBezTo>
                    <a:pt x="205" y="378"/>
                    <a:pt x="185" y="377"/>
                    <a:pt x="167" y="375"/>
                  </a:cubicBezTo>
                  <a:cubicBezTo>
                    <a:pt x="167" y="374"/>
                    <a:pt x="167" y="374"/>
                    <a:pt x="167" y="374"/>
                  </a:cubicBezTo>
                  <a:cubicBezTo>
                    <a:pt x="186" y="375"/>
                    <a:pt x="206" y="376"/>
                    <a:pt x="224" y="378"/>
                  </a:cubicBezTo>
                  <a:close/>
                  <a:moveTo>
                    <a:pt x="258" y="381"/>
                  </a:moveTo>
                  <a:cubicBezTo>
                    <a:pt x="258" y="384"/>
                    <a:pt x="253" y="382"/>
                    <a:pt x="250" y="382"/>
                  </a:cubicBezTo>
                  <a:cubicBezTo>
                    <a:pt x="252" y="382"/>
                    <a:pt x="256" y="381"/>
                    <a:pt x="258" y="381"/>
                  </a:cubicBezTo>
                  <a:close/>
                  <a:moveTo>
                    <a:pt x="257" y="377"/>
                  </a:moveTo>
                  <a:cubicBezTo>
                    <a:pt x="258" y="377"/>
                    <a:pt x="260" y="376"/>
                    <a:pt x="261" y="377"/>
                  </a:cubicBezTo>
                  <a:cubicBezTo>
                    <a:pt x="262" y="378"/>
                    <a:pt x="261" y="378"/>
                    <a:pt x="260" y="379"/>
                  </a:cubicBezTo>
                  <a:cubicBezTo>
                    <a:pt x="259" y="378"/>
                    <a:pt x="258" y="378"/>
                    <a:pt x="257" y="377"/>
                  </a:cubicBezTo>
                  <a:close/>
                  <a:moveTo>
                    <a:pt x="253" y="372"/>
                  </a:moveTo>
                  <a:cubicBezTo>
                    <a:pt x="254" y="364"/>
                    <a:pt x="269" y="369"/>
                    <a:pt x="272" y="362"/>
                  </a:cubicBezTo>
                  <a:cubicBezTo>
                    <a:pt x="272" y="362"/>
                    <a:pt x="272" y="362"/>
                    <a:pt x="272" y="362"/>
                  </a:cubicBezTo>
                  <a:cubicBezTo>
                    <a:pt x="270" y="364"/>
                    <a:pt x="269" y="371"/>
                    <a:pt x="266" y="372"/>
                  </a:cubicBezTo>
                  <a:cubicBezTo>
                    <a:pt x="263" y="374"/>
                    <a:pt x="257" y="373"/>
                    <a:pt x="253" y="372"/>
                  </a:cubicBezTo>
                  <a:close/>
                  <a:moveTo>
                    <a:pt x="267" y="358"/>
                  </a:moveTo>
                  <a:cubicBezTo>
                    <a:pt x="269" y="356"/>
                    <a:pt x="272" y="354"/>
                    <a:pt x="276" y="353"/>
                  </a:cubicBezTo>
                  <a:cubicBezTo>
                    <a:pt x="279" y="359"/>
                    <a:pt x="271" y="359"/>
                    <a:pt x="267" y="358"/>
                  </a:cubicBezTo>
                  <a:close/>
                  <a:moveTo>
                    <a:pt x="190" y="323"/>
                  </a:moveTo>
                  <a:cubicBezTo>
                    <a:pt x="191" y="320"/>
                    <a:pt x="193" y="318"/>
                    <a:pt x="195" y="315"/>
                  </a:cubicBezTo>
                  <a:cubicBezTo>
                    <a:pt x="196" y="315"/>
                    <a:pt x="196" y="315"/>
                    <a:pt x="196" y="315"/>
                  </a:cubicBezTo>
                  <a:cubicBezTo>
                    <a:pt x="194" y="318"/>
                    <a:pt x="192" y="321"/>
                    <a:pt x="190" y="323"/>
                  </a:cubicBezTo>
                  <a:close/>
                  <a:moveTo>
                    <a:pt x="191" y="281"/>
                  </a:moveTo>
                  <a:cubicBezTo>
                    <a:pt x="196" y="280"/>
                    <a:pt x="203" y="280"/>
                    <a:pt x="209" y="280"/>
                  </a:cubicBezTo>
                  <a:cubicBezTo>
                    <a:pt x="207" y="289"/>
                    <a:pt x="196" y="283"/>
                    <a:pt x="191" y="281"/>
                  </a:cubicBezTo>
                  <a:close/>
                  <a:moveTo>
                    <a:pt x="247" y="181"/>
                  </a:moveTo>
                  <a:cubicBezTo>
                    <a:pt x="244" y="180"/>
                    <a:pt x="241" y="180"/>
                    <a:pt x="239" y="179"/>
                  </a:cubicBezTo>
                  <a:cubicBezTo>
                    <a:pt x="222" y="176"/>
                    <a:pt x="204" y="172"/>
                    <a:pt x="190" y="168"/>
                  </a:cubicBezTo>
                  <a:cubicBezTo>
                    <a:pt x="190" y="168"/>
                    <a:pt x="190" y="167"/>
                    <a:pt x="190" y="167"/>
                  </a:cubicBezTo>
                  <a:cubicBezTo>
                    <a:pt x="210" y="167"/>
                    <a:pt x="233" y="169"/>
                    <a:pt x="255" y="168"/>
                  </a:cubicBezTo>
                  <a:cubicBezTo>
                    <a:pt x="257" y="177"/>
                    <a:pt x="257" y="188"/>
                    <a:pt x="255" y="196"/>
                  </a:cubicBezTo>
                  <a:cubicBezTo>
                    <a:pt x="252" y="196"/>
                    <a:pt x="247" y="195"/>
                    <a:pt x="243" y="194"/>
                  </a:cubicBezTo>
                  <a:cubicBezTo>
                    <a:pt x="244" y="192"/>
                    <a:pt x="245" y="190"/>
                    <a:pt x="246" y="188"/>
                  </a:cubicBezTo>
                  <a:cubicBezTo>
                    <a:pt x="248" y="188"/>
                    <a:pt x="254" y="188"/>
                    <a:pt x="254" y="186"/>
                  </a:cubicBezTo>
                  <a:cubicBezTo>
                    <a:pt x="255" y="183"/>
                    <a:pt x="249" y="182"/>
                    <a:pt x="247" y="181"/>
                  </a:cubicBezTo>
                  <a:close/>
                  <a:moveTo>
                    <a:pt x="240" y="133"/>
                  </a:moveTo>
                  <a:cubicBezTo>
                    <a:pt x="238" y="134"/>
                    <a:pt x="235" y="133"/>
                    <a:pt x="233" y="132"/>
                  </a:cubicBezTo>
                  <a:cubicBezTo>
                    <a:pt x="236" y="133"/>
                    <a:pt x="240" y="130"/>
                    <a:pt x="240" y="133"/>
                  </a:cubicBezTo>
                  <a:close/>
                  <a:moveTo>
                    <a:pt x="237" y="120"/>
                  </a:moveTo>
                  <a:cubicBezTo>
                    <a:pt x="240" y="122"/>
                    <a:pt x="244" y="124"/>
                    <a:pt x="244" y="130"/>
                  </a:cubicBezTo>
                  <a:cubicBezTo>
                    <a:pt x="241" y="127"/>
                    <a:pt x="239" y="124"/>
                    <a:pt x="237" y="120"/>
                  </a:cubicBezTo>
                  <a:close/>
                  <a:moveTo>
                    <a:pt x="211" y="119"/>
                  </a:moveTo>
                  <a:cubicBezTo>
                    <a:pt x="218" y="120"/>
                    <a:pt x="231" y="117"/>
                    <a:pt x="234" y="124"/>
                  </a:cubicBezTo>
                  <a:cubicBezTo>
                    <a:pt x="225" y="123"/>
                    <a:pt x="218" y="121"/>
                    <a:pt x="211" y="119"/>
                  </a:cubicBezTo>
                  <a:close/>
                  <a:moveTo>
                    <a:pt x="244" y="139"/>
                  </a:moveTo>
                  <a:cubicBezTo>
                    <a:pt x="245" y="140"/>
                    <a:pt x="247" y="142"/>
                    <a:pt x="247" y="145"/>
                  </a:cubicBezTo>
                  <a:cubicBezTo>
                    <a:pt x="227" y="142"/>
                    <a:pt x="203" y="141"/>
                    <a:pt x="183" y="137"/>
                  </a:cubicBezTo>
                  <a:cubicBezTo>
                    <a:pt x="203" y="138"/>
                    <a:pt x="225" y="140"/>
                    <a:pt x="244" y="139"/>
                  </a:cubicBezTo>
                  <a:close/>
                  <a:moveTo>
                    <a:pt x="251" y="146"/>
                  </a:moveTo>
                  <a:cubicBezTo>
                    <a:pt x="254" y="150"/>
                    <a:pt x="254" y="155"/>
                    <a:pt x="254" y="162"/>
                  </a:cubicBezTo>
                  <a:cubicBezTo>
                    <a:pt x="230" y="159"/>
                    <a:pt x="208" y="154"/>
                    <a:pt x="185" y="150"/>
                  </a:cubicBezTo>
                  <a:cubicBezTo>
                    <a:pt x="203" y="150"/>
                    <a:pt x="228" y="150"/>
                    <a:pt x="247" y="150"/>
                  </a:cubicBezTo>
                  <a:cubicBezTo>
                    <a:pt x="250" y="150"/>
                    <a:pt x="252" y="150"/>
                    <a:pt x="251" y="146"/>
                  </a:cubicBezTo>
                  <a:close/>
                  <a:moveTo>
                    <a:pt x="258" y="216"/>
                  </a:moveTo>
                  <a:cubicBezTo>
                    <a:pt x="258" y="220"/>
                    <a:pt x="256" y="224"/>
                    <a:pt x="254" y="227"/>
                  </a:cubicBezTo>
                  <a:cubicBezTo>
                    <a:pt x="255" y="223"/>
                    <a:pt x="256" y="218"/>
                    <a:pt x="258" y="216"/>
                  </a:cubicBezTo>
                  <a:close/>
                  <a:moveTo>
                    <a:pt x="258" y="155"/>
                  </a:moveTo>
                  <a:cubicBezTo>
                    <a:pt x="259" y="157"/>
                    <a:pt x="259" y="159"/>
                    <a:pt x="259" y="162"/>
                  </a:cubicBezTo>
                  <a:cubicBezTo>
                    <a:pt x="257" y="160"/>
                    <a:pt x="258" y="157"/>
                    <a:pt x="258" y="155"/>
                  </a:cubicBezTo>
                  <a:close/>
                  <a:moveTo>
                    <a:pt x="254" y="200"/>
                  </a:moveTo>
                  <a:cubicBezTo>
                    <a:pt x="255" y="207"/>
                    <a:pt x="254" y="214"/>
                    <a:pt x="251" y="218"/>
                  </a:cubicBezTo>
                  <a:cubicBezTo>
                    <a:pt x="253" y="216"/>
                    <a:pt x="255" y="203"/>
                    <a:pt x="251" y="202"/>
                  </a:cubicBezTo>
                  <a:cubicBezTo>
                    <a:pt x="249" y="202"/>
                    <a:pt x="249" y="207"/>
                    <a:pt x="248" y="209"/>
                  </a:cubicBezTo>
                  <a:cubicBezTo>
                    <a:pt x="244" y="209"/>
                    <a:pt x="239" y="208"/>
                    <a:pt x="235" y="208"/>
                  </a:cubicBezTo>
                  <a:cubicBezTo>
                    <a:pt x="236" y="205"/>
                    <a:pt x="237" y="201"/>
                    <a:pt x="239" y="200"/>
                  </a:cubicBezTo>
                  <a:cubicBezTo>
                    <a:pt x="243" y="198"/>
                    <a:pt x="250" y="201"/>
                    <a:pt x="254" y="200"/>
                  </a:cubicBezTo>
                  <a:close/>
                  <a:moveTo>
                    <a:pt x="227" y="210"/>
                  </a:moveTo>
                  <a:cubicBezTo>
                    <a:pt x="218" y="211"/>
                    <a:pt x="208" y="212"/>
                    <a:pt x="200" y="211"/>
                  </a:cubicBezTo>
                  <a:cubicBezTo>
                    <a:pt x="199" y="209"/>
                    <a:pt x="199" y="207"/>
                    <a:pt x="200" y="204"/>
                  </a:cubicBezTo>
                  <a:cubicBezTo>
                    <a:pt x="208" y="207"/>
                    <a:pt x="219" y="207"/>
                    <a:pt x="227" y="210"/>
                  </a:cubicBezTo>
                  <a:close/>
                  <a:moveTo>
                    <a:pt x="201" y="201"/>
                  </a:moveTo>
                  <a:cubicBezTo>
                    <a:pt x="212" y="199"/>
                    <a:pt x="223" y="200"/>
                    <a:pt x="234" y="200"/>
                  </a:cubicBezTo>
                  <a:cubicBezTo>
                    <a:pt x="233" y="208"/>
                    <a:pt x="227" y="206"/>
                    <a:pt x="219" y="205"/>
                  </a:cubicBezTo>
                  <a:cubicBezTo>
                    <a:pt x="213" y="204"/>
                    <a:pt x="206" y="202"/>
                    <a:pt x="201" y="201"/>
                  </a:cubicBezTo>
                  <a:close/>
                  <a:moveTo>
                    <a:pt x="226" y="214"/>
                  </a:moveTo>
                  <a:cubicBezTo>
                    <a:pt x="225" y="227"/>
                    <a:pt x="206" y="219"/>
                    <a:pt x="199" y="215"/>
                  </a:cubicBezTo>
                  <a:cubicBezTo>
                    <a:pt x="207" y="213"/>
                    <a:pt x="218" y="214"/>
                    <a:pt x="226" y="214"/>
                  </a:cubicBezTo>
                  <a:close/>
                  <a:moveTo>
                    <a:pt x="236" y="228"/>
                  </a:moveTo>
                  <a:cubicBezTo>
                    <a:pt x="232" y="229"/>
                    <a:pt x="226" y="228"/>
                    <a:pt x="222" y="228"/>
                  </a:cubicBezTo>
                  <a:cubicBezTo>
                    <a:pt x="224" y="223"/>
                    <a:pt x="232" y="228"/>
                    <a:pt x="236" y="228"/>
                  </a:cubicBezTo>
                  <a:close/>
                  <a:moveTo>
                    <a:pt x="219" y="225"/>
                  </a:moveTo>
                  <a:cubicBezTo>
                    <a:pt x="217" y="232"/>
                    <a:pt x="205" y="228"/>
                    <a:pt x="198" y="229"/>
                  </a:cubicBezTo>
                  <a:cubicBezTo>
                    <a:pt x="198" y="226"/>
                    <a:pt x="198" y="222"/>
                    <a:pt x="199" y="220"/>
                  </a:cubicBezTo>
                  <a:cubicBezTo>
                    <a:pt x="206" y="222"/>
                    <a:pt x="213" y="223"/>
                    <a:pt x="219" y="225"/>
                  </a:cubicBezTo>
                  <a:close/>
                  <a:moveTo>
                    <a:pt x="215" y="232"/>
                  </a:moveTo>
                  <a:cubicBezTo>
                    <a:pt x="214" y="238"/>
                    <a:pt x="207" y="234"/>
                    <a:pt x="204" y="232"/>
                  </a:cubicBezTo>
                  <a:cubicBezTo>
                    <a:pt x="206" y="231"/>
                    <a:pt x="212" y="231"/>
                    <a:pt x="215" y="232"/>
                  </a:cubicBezTo>
                  <a:close/>
                  <a:moveTo>
                    <a:pt x="230" y="243"/>
                  </a:moveTo>
                  <a:cubicBezTo>
                    <a:pt x="225" y="246"/>
                    <a:pt x="218" y="245"/>
                    <a:pt x="210" y="245"/>
                  </a:cubicBezTo>
                  <a:cubicBezTo>
                    <a:pt x="212" y="236"/>
                    <a:pt x="223" y="242"/>
                    <a:pt x="230" y="243"/>
                  </a:cubicBezTo>
                  <a:close/>
                  <a:moveTo>
                    <a:pt x="231" y="247"/>
                  </a:moveTo>
                  <a:cubicBezTo>
                    <a:pt x="229" y="250"/>
                    <a:pt x="228" y="255"/>
                    <a:pt x="225" y="256"/>
                  </a:cubicBezTo>
                  <a:cubicBezTo>
                    <a:pt x="220" y="258"/>
                    <a:pt x="210" y="252"/>
                    <a:pt x="205" y="253"/>
                  </a:cubicBezTo>
                  <a:cubicBezTo>
                    <a:pt x="207" y="244"/>
                    <a:pt x="221" y="249"/>
                    <a:pt x="231" y="247"/>
                  </a:cubicBezTo>
                  <a:close/>
                  <a:moveTo>
                    <a:pt x="234" y="262"/>
                  </a:moveTo>
                  <a:cubicBezTo>
                    <a:pt x="233" y="266"/>
                    <a:pt x="230" y="270"/>
                    <a:pt x="227" y="273"/>
                  </a:cubicBezTo>
                  <a:cubicBezTo>
                    <a:pt x="229" y="269"/>
                    <a:pt x="230" y="263"/>
                    <a:pt x="234" y="262"/>
                  </a:cubicBezTo>
                  <a:close/>
                  <a:moveTo>
                    <a:pt x="217" y="237"/>
                  </a:moveTo>
                  <a:cubicBezTo>
                    <a:pt x="218" y="228"/>
                    <a:pt x="231" y="232"/>
                    <a:pt x="239" y="232"/>
                  </a:cubicBezTo>
                  <a:cubicBezTo>
                    <a:pt x="238" y="235"/>
                    <a:pt x="237" y="240"/>
                    <a:pt x="234" y="241"/>
                  </a:cubicBezTo>
                  <a:cubicBezTo>
                    <a:pt x="229" y="242"/>
                    <a:pt x="221" y="237"/>
                    <a:pt x="217" y="237"/>
                  </a:cubicBezTo>
                  <a:close/>
                  <a:moveTo>
                    <a:pt x="243" y="247"/>
                  </a:moveTo>
                  <a:cubicBezTo>
                    <a:pt x="241" y="253"/>
                    <a:pt x="239" y="257"/>
                    <a:pt x="235" y="260"/>
                  </a:cubicBezTo>
                  <a:cubicBezTo>
                    <a:pt x="235" y="255"/>
                    <a:pt x="239" y="249"/>
                    <a:pt x="243" y="247"/>
                  </a:cubicBezTo>
                  <a:close/>
                  <a:moveTo>
                    <a:pt x="242" y="226"/>
                  </a:moveTo>
                  <a:cubicBezTo>
                    <a:pt x="237" y="225"/>
                    <a:pt x="231" y="224"/>
                    <a:pt x="226" y="223"/>
                  </a:cubicBezTo>
                  <a:cubicBezTo>
                    <a:pt x="228" y="220"/>
                    <a:pt x="228" y="215"/>
                    <a:pt x="231" y="213"/>
                  </a:cubicBezTo>
                  <a:cubicBezTo>
                    <a:pt x="235" y="211"/>
                    <a:pt x="242" y="215"/>
                    <a:pt x="248" y="214"/>
                  </a:cubicBezTo>
                  <a:cubicBezTo>
                    <a:pt x="247" y="218"/>
                    <a:pt x="244" y="222"/>
                    <a:pt x="242" y="226"/>
                  </a:cubicBezTo>
                  <a:close/>
                  <a:moveTo>
                    <a:pt x="219" y="191"/>
                  </a:moveTo>
                  <a:cubicBezTo>
                    <a:pt x="214" y="190"/>
                    <a:pt x="208" y="190"/>
                    <a:pt x="204" y="188"/>
                  </a:cubicBezTo>
                  <a:cubicBezTo>
                    <a:pt x="215" y="188"/>
                    <a:pt x="230" y="187"/>
                    <a:pt x="241" y="189"/>
                  </a:cubicBezTo>
                  <a:cubicBezTo>
                    <a:pt x="240" y="198"/>
                    <a:pt x="229" y="192"/>
                    <a:pt x="219" y="191"/>
                  </a:cubicBezTo>
                  <a:close/>
                  <a:moveTo>
                    <a:pt x="229" y="197"/>
                  </a:moveTo>
                  <a:cubicBezTo>
                    <a:pt x="219" y="198"/>
                    <a:pt x="208" y="197"/>
                    <a:pt x="198" y="197"/>
                  </a:cubicBezTo>
                  <a:cubicBezTo>
                    <a:pt x="197" y="195"/>
                    <a:pt x="196" y="192"/>
                    <a:pt x="195" y="190"/>
                  </a:cubicBezTo>
                  <a:cubicBezTo>
                    <a:pt x="206" y="192"/>
                    <a:pt x="219" y="193"/>
                    <a:pt x="229" y="197"/>
                  </a:cubicBezTo>
                  <a:close/>
                  <a:moveTo>
                    <a:pt x="197" y="233"/>
                  </a:moveTo>
                  <a:cubicBezTo>
                    <a:pt x="199" y="236"/>
                    <a:pt x="209" y="236"/>
                    <a:pt x="209" y="239"/>
                  </a:cubicBezTo>
                  <a:cubicBezTo>
                    <a:pt x="209" y="240"/>
                    <a:pt x="206" y="245"/>
                    <a:pt x="204" y="245"/>
                  </a:cubicBezTo>
                  <a:cubicBezTo>
                    <a:pt x="201" y="247"/>
                    <a:pt x="198" y="245"/>
                    <a:pt x="195" y="246"/>
                  </a:cubicBezTo>
                  <a:cubicBezTo>
                    <a:pt x="195" y="241"/>
                    <a:pt x="197" y="238"/>
                    <a:pt x="197" y="233"/>
                  </a:cubicBezTo>
                  <a:close/>
                  <a:moveTo>
                    <a:pt x="220" y="259"/>
                  </a:moveTo>
                  <a:cubicBezTo>
                    <a:pt x="214" y="261"/>
                    <a:pt x="204" y="261"/>
                    <a:pt x="199" y="261"/>
                  </a:cubicBezTo>
                  <a:cubicBezTo>
                    <a:pt x="200" y="251"/>
                    <a:pt x="213" y="259"/>
                    <a:pt x="220" y="259"/>
                  </a:cubicBezTo>
                  <a:close/>
                  <a:moveTo>
                    <a:pt x="221" y="263"/>
                  </a:moveTo>
                  <a:cubicBezTo>
                    <a:pt x="218" y="265"/>
                    <a:pt x="218" y="271"/>
                    <a:pt x="214" y="272"/>
                  </a:cubicBezTo>
                  <a:cubicBezTo>
                    <a:pt x="207" y="274"/>
                    <a:pt x="200" y="269"/>
                    <a:pt x="195" y="268"/>
                  </a:cubicBezTo>
                  <a:cubicBezTo>
                    <a:pt x="195" y="267"/>
                    <a:pt x="196" y="266"/>
                    <a:pt x="196" y="265"/>
                  </a:cubicBezTo>
                  <a:cubicBezTo>
                    <a:pt x="205" y="263"/>
                    <a:pt x="212" y="263"/>
                    <a:pt x="221" y="263"/>
                  </a:cubicBezTo>
                  <a:close/>
                  <a:moveTo>
                    <a:pt x="261" y="205"/>
                  </a:moveTo>
                  <a:cubicBezTo>
                    <a:pt x="261" y="202"/>
                    <a:pt x="261" y="199"/>
                    <a:pt x="262" y="196"/>
                  </a:cubicBezTo>
                  <a:cubicBezTo>
                    <a:pt x="263" y="199"/>
                    <a:pt x="264" y="204"/>
                    <a:pt x="261" y="205"/>
                  </a:cubicBezTo>
                  <a:close/>
                  <a:moveTo>
                    <a:pt x="273" y="99"/>
                  </a:moveTo>
                  <a:cubicBezTo>
                    <a:pt x="273" y="123"/>
                    <a:pt x="275" y="152"/>
                    <a:pt x="274" y="178"/>
                  </a:cubicBezTo>
                  <a:cubicBezTo>
                    <a:pt x="274" y="187"/>
                    <a:pt x="275" y="195"/>
                    <a:pt x="267" y="197"/>
                  </a:cubicBezTo>
                  <a:cubicBezTo>
                    <a:pt x="269" y="185"/>
                    <a:pt x="268" y="176"/>
                    <a:pt x="265" y="165"/>
                  </a:cubicBezTo>
                  <a:cubicBezTo>
                    <a:pt x="263" y="159"/>
                    <a:pt x="265" y="152"/>
                    <a:pt x="264" y="147"/>
                  </a:cubicBezTo>
                  <a:cubicBezTo>
                    <a:pt x="262" y="138"/>
                    <a:pt x="257" y="131"/>
                    <a:pt x="252" y="125"/>
                  </a:cubicBezTo>
                  <a:cubicBezTo>
                    <a:pt x="250" y="123"/>
                    <a:pt x="248" y="120"/>
                    <a:pt x="247" y="118"/>
                  </a:cubicBezTo>
                  <a:cubicBezTo>
                    <a:pt x="242" y="113"/>
                    <a:pt x="235" y="111"/>
                    <a:pt x="229" y="108"/>
                  </a:cubicBezTo>
                  <a:cubicBezTo>
                    <a:pt x="226" y="107"/>
                    <a:pt x="225" y="104"/>
                    <a:pt x="222" y="103"/>
                  </a:cubicBezTo>
                  <a:cubicBezTo>
                    <a:pt x="216" y="100"/>
                    <a:pt x="208" y="99"/>
                    <a:pt x="202" y="95"/>
                  </a:cubicBezTo>
                  <a:cubicBezTo>
                    <a:pt x="224" y="97"/>
                    <a:pt x="249" y="97"/>
                    <a:pt x="273" y="99"/>
                  </a:cubicBezTo>
                  <a:close/>
                  <a:moveTo>
                    <a:pt x="168" y="94"/>
                  </a:moveTo>
                  <a:cubicBezTo>
                    <a:pt x="154" y="100"/>
                    <a:pt x="141" y="108"/>
                    <a:pt x="129" y="118"/>
                  </a:cubicBezTo>
                  <a:cubicBezTo>
                    <a:pt x="139" y="107"/>
                    <a:pt x="152" y="97"/>
                    <a:pt x="168" y="94"/>
                  </a:cubicBezTo>
                  <a:close/>
                  <a:moveTo>
                    <a:pt x="144" y="115"/>
                  </a:moveTo>
                  <a:cubicBezTo>
                    <a:pt x="146" y="113"/>
                    <a:pt x="149" y="113"/>
                    <a:pt x="153" y="111"/>
                  </a:cubicBezTo>
                  <a:cubicBezTo>
                    <a:pt x="156" y="109"/>
                    <a:pt x="160" y="108"/>
                    <a:pt x="163" y="108"/>
                  </a:cubicBezTo>
                  <a:cubicBezTo>
                    <a:pt x="166" y="108"/>
                    <a:pt x="169" y="109"/>
                    <a:pt x="172" y="109"/>
                  </a:cubicBezTo>
                  <a:cubicBezTo>
                    <a:pt x="179" y="109"/>
                    <a:pt x="185" y="105"/>
                    <a:pt x="190" y="106"/>
                  </a:cubicBezTo>
                  <a:cubicBezTo>
                    <a:pt x="194" y="106"/>
                    <a:pt x="200" y="108"/>
                    <a:pt x="203" y="106"/>
                  </a:cubicBezTo>
                  <a:cubicBezTo>
                    <a:pt x="205" y="105"/>
                    <a:pt x="207" y="107"/>
                    <a:pt x="209" y="108"/>
                  </a:cubicBezTo>
                  <a:cubicBezTo>
                    <a:pt x="208" y="110"/>
                    <a:pt x="205" y="109"/>
                    <a:pt x="206" y="111"/>
                  </a:cubicBezTo>
                  <a:cubicBezTo>
                    <a:pt x="207" y="114"/>
                    <a:pt x="211" y="111"/>
                    <a:pt x="213" y="111"/>
                  </a:cubicBezTo>
                  <a:cubicBezTo>
                    <a:pt x="217" y="112"/>
                    <a:pt x="220" y="115"/>
                    <a:pt x="222" y="115"/>
                  </a:cubicBezTo>
                  <a:cubicBezTo>
                    <a:pt x="215" y="116"/>
                    <a:pt x="206" y="114"/>
                    <a:pt x="197" y="114"/>
                  </a:cubicBezTo>
                  <a:cubicBezTo>
                    <a:pt x="192" y="113"/>
                    <a:pt x="185" y="110"/>
                    <a:pt x="181" y="111"/>
                  </a:cubicBezTo>
                  <a:cubicBezTo>
                    <a:pt x="179" y="111"/>
                    <a:pt x="179" y="113"/>
                    <a:pt x="178" y="113"/>
                  </a:cubicBezTo>
                  <a:cubicBezTo>
                    <a:pt x="172" y="115"/>
                    <a:pt x="163" y="109"/>
                    <a:pt x="157" y="111"/>
                  </a:cubicBezTo>
                  <a:cubicBezTo>
                    <a:pt x="156" y="111"/>
                    <a:pt x="155" y="112"/>
                    <a:pt x="155" y="113"/>
                  </a:cubicBezTo>
                  <a:cubicBezTo>
                    <a:pt x="155" y="115"/>
                    <a:pt x="161" y="115"/>
                    <a:pt x="164" y="115"/>
                  </a:cubicBezTo>
                  <a:cubicBezTo>
                    <a:pt x="184" y="119"/>
                    <a:pt x="209" y="121"/>
                    <a:pt x="228" y="127"/>
                  </a:cubicBezTo>
                  <a:cubicBezTo>
                    <a:pt x="215" y="128"/>
                    <a:pt x="197" y="126"/>
                    <a:pt x="185" y="124"/>
                  </a:cubicBezTo>
                  <a:cubicBezTo>
                    <a:pt x="187" y="124"/>
                    <a:pt x="194" y="125"/>
                    <a:pt x="194" y="123"/>
                  </a:cubicBezTo>
                  <a:cubicBezTo>
                    <a:pt x="195" y="120"/>
                    <a:pt x="185" y="121"/>
                    <a:pt x="181" y="121"/>
                  </a:cubicBezTo>
                  <a:cubicBezTo>
                    <a:pt x="176" y="121"/>
                    <a:pt x="170" y="120"/>
                    <a:pt x="166" y="120"/>
                  </a:cubicBezTo>
                  <a:cubicBezTo>
                    <a:pt x="165" y="120"/>
                    <a:pt x="166" y="122"/>
                    <a:pt x="166" y="122"/>
                  </a:cubicBezTo>
                  <a:cubicBezTo>
                    <a:pt x="162" y="122"/>
                    <a:pt x="160" y="121"/>
                    <a:pt x="158" y="123"/>
                  </a:cubicBezTo>
                  <a:cubicBezTo>
                    <a:pt x="158" y="124"/>
                    <a:pt x="158" y="125"/>
                    <a:pt x="158" y="126"/>
                  </a:cubicBezTo>
                  <a:cubicBezTo>
                    <a:pt x="154" y="126"/>
                    <a:pt x="149" y="125"/>
                    <a:pt x="143" y="125"/>
                  </a:cubicBezTo>
                  <a:cubicBezTo>
                    <a:pt x="140" y="125"/>
                    <a:pt x="132" y="125"/>
                    <a:pt x="132" y="127"/>
                  </a:cubicBezTo>
                  <a:cubicBezTo>
                    <a:pt x="132" y="130"/>
                    <a:pt x="138" y="129"/>
                    <a:pt x="141" y="129"/>
                  </a:cubicBezTo>
                  <a:cubicBezTo>
                    <a:pt x="135" y="133"/>
                    <a:pt x="127" y="133"/>
                    <a:pt x="120" y="135"/>
                  </a:cubicBezTo>
                  <a:cubicBezTo>
                    <a:pt x="126" y="128"/>
                    <a:pt x="134" y="119"/>
                    <a:pt x="144" y="115"/>
                  </a:cubicBezTo>
                  <a:close/>
                  <a:moveTo>
                    <a:pt x="127" y="143"/>
                  </a:moveTo>
                  <a:cubicBezTo>
                    <a:pt x="123" y="144"/>
                    <a:pt x="117" y="145"/>
                    <a:pt x="112" y="145"/>
                  </a:cubicBezTo>
                  <a:cubicBezTo>
                    <a:pt x="113" y="137"/>
                    <a:pt x="122" y="143"/>
                    <a:pt x="127" y="143"/>
                  </a:cubicBezTo>
                  <a:close/>
                  <a:moveTo>
                    <a:pt x="108" y="149"/>
                  </a:moveTo>
                  <a:cubicBezTo>
                    <a:pt x="116" y="150"/>
                    <a:pt x="124" y="150"/>
                    <a:pt x="131" y="152"/>
                  </a:cubicBezTo>
                  <a:cubicBezTo>
                    <a:pt x="122" y="154"/>
                    <a:pt x="110" y="155"/>
                    <a:pt x="100" y="155"/>
                  </a:cubicBezTo>
                  <a:cubicBezTo>
                    <a:pt x="100" y="148"/>
                    <a:pt x="107" y="154"/>
                    <a:pt x="108" y="149"/>
                  </a:cubicBezTo>
                  <a:close/>
                  <a:moveTo>
                    <a:pt x="89" y="185"/>
                  </a:moveTo>
                  <a:cubicBezTo>
                    <a:pt x="86" y="189"/>
                    <a:pt x="83" y="197"/>
                    <a:pt x="76" y="193"/>
                  </a:cubicBezTo>
                  <a:cubicBezTo>
                    <a:pt x="79" y="187"/>
                    <a:pt x="83" y="181"/>
                    <a:pt x="86" y="175"/>
                  </a:cubicBezTo>
                  <a:cubicBezTo>
                    <a:pt x="84" y="185"/>
                    <a:pt x="93" y="179"/>
                    <a:pt x="92" y="172"/>
                  </a:cubicBezTo>
                  <a:cubicBezTo>
                    <a:pt x="96" y="171"/>
                    <a:pt x="99" y="170"/>
                    <a:pt x="103" y="169"/>
                  </a:cubicBezTo>
                  <a:cubicBezTo>
                    <a:pt x="100" y="174"/>
                    <a:pt x="94" y="179"/>
                    <a:pt x="89" y="185"/>
                  </a:cubicBezTo>
                  <a:close/>
                  <a:moveTo>
                    <a:pt x="92" y="168"/>
                  </a:moveTo>
                  <a:cubicBezTo>
                    <a:pt x="94" y="165"/>
                    <a:pt x="94" y="160"/>
                    <a:pt x="97" y="159"/>
                  </a:cubicBezTo>
                  <a:cubicBezTo>
                    <a:pt x="100" y="158"/>
                    <a:pt x="106" y="163"/>
                    <a:pt x="110" y="163"/>
                  </a:cubicBezTo>
                  <a:cubicBezTo>
                    <a:pt x="105" y="165"/>
                    <a:pt x="99" y="168"/>
                    <a:pt x="92" y="168"/>
                  </a:cubicBezTo>
                  <a:close/>
                  <a:moveTo>
                    <a:pt x="112" y="158"/>
                  </a:moveTo>
                  <a:cubicBezTo>
                    <a:pt x="113" y="157"/>
                    <a:pt x="118" y="157"/>
                    <a:pt x="120" y="157"/>
                  </a:cubicBezTo>
                  <a:cubicBezTo>
                    <a:pt x="118" y="160"/>
                    <a:pt x="114" y="160"/>
                    <a:pt x="112" y="158"/>
                  </a:cubicBezTo>
                  <a:close/>
                  <a:moveTo>
                    <a:pt x="122" y="162"/>
                  </a:moveTo>
                  <a:cubicBezTo>
                    <a:pt x="125" y="159"/>
                    <a:pt x="130" y="158"/>
                    <a:pt x="134" y="156"/>
                  </a:cubicBezTo>
                  <a:cubicBezTo>
                    <a:pt x="130" y="158"/>
                    <a:pt x="126" y="160"/>
                    <a:pt x="122" y="162"/>
                  </a:cubicBezTo>
                  <a:close/>
                  <a:moveTo>
                    <a:pt x="173" y="160"/>
                  </a:moveTo>
                  <a:cubicBezTo>
                    <a:pt x="170" y="157"/>
                    <a:pt x="164" y="153"/>
                    <a:pt x="160" y="152"/>
                  </a:cubicBezTo>
                  <a:cubicBezTo>
                    <a:pt x="155" y="150"/>
                    <a:pt x="148" y="152"/>
                    <a:pt x="143" y="152"/>
                  </a:cubicBezTo>
                  <a:cubicBezTo>
                    <a:pt x="137" y="151"/>
                    <a:pt x="133" y="147"/>
                    <a:pt x="127" y="147"/>
                  </a:cubicBezTo>
                  <a:cubicBezTo>
                    <a:pt x="133" y="146"/>
                    <a:pt x="139" y="146"/>
                    <a:pt x="145" y="146"/>
                  </a:cubicBezTo>
                  <a:cubicBezTo>
                    <a:pt x="147" y="146"/>
                    <a:pt x="152" y="146"/>
                    <a:pt x="152" y="143"/>
                  </a:cubicBezTo>
                  <a:cubicBezTo>
                    <a:pt x="152" y="140"/>
                    <a:pt x="142" y="141"/>
                    <a:pt x="138" y="140"/>
                  </a:cubicBezTo>
                  <a:cubicBezTo>
                    <a:pt x="132" y="140"/>
                    <a:pt x="128" y="140"/>
                    <a:pt x="123" y="138"/>
                  </a:cubicBezTo>
                  <a:cubicBezTo>
                    <a:pt x="130" y="135"/>
                    <a:pt x="141" y="134"/>
                    <a:pt x="151" y="131"/>
                  </a:cubicBezTo>
                  <a:cubicBezTo>
                    <a:pt x="154" y="131"/>
                    <a:pt x="163" y="130"/>
                    <a:pt x="160" y="126"/>
                  </a:cubicBezTo>
                  <a:cubicBezTo>
                    <a:pt x="182" y="128"/>
                    <a:pt x="205" y="131"/>
                    <a:pt x="226" y="135"/>
                  </a:cubicBezTo>
                  <a:cubicBezTo>
                    <a:pt x="220" y="136"/>
                    <a:pt x="210" y="136"/>
                    <a:pt x="203" y="135"/>
                  </a:cubicBezTo>
                  <a:cubicBezTo>
                    <a:pt x="188" y="135"/>
                    <a:pt x="175" y="133"/>
                    <a:pt x="159" y="133"/>
                  </a:cubicBezTo>
                  <a:cubicBezTo>
                    <a:pt x="156" y="133"/>
                    <a:pt x="146" y="132"/>
                    <a:pt x="146" y="135"/>
                  </a:cubicBezTo>
                  <a:cubicBezTo>
                    <a:pt x="146" y="138"/>
                    <a:pt x="161" y="139"/>
                    <a:pt x="163" y="139"/>
                  </a:cubicBezTo>
                  <a:cubicBezTo>
                    <a:pt x="188" y="141"/>
                    <a:pt x="212" y="144"/>
                    <a:pt x="236" y="147"/>
                  </a:cubicBezTo>
                  <a:cubicBezTo>
                    <a:pt x="218" y="148"/>
                    <a:pt x="193" y="148"/>
                    <a:pt x="174" y="148"/>
                  </a:cubicBezTo>
                  <a:cubicBezTo>
                    <a:pt x="174" y="148"/>
                    <a:pt x="166" y="146"/>
                    <a:pt x="166" y="149"/>
                  </a:cubicBezTo>
                  <a:cubicBezTo>
                    <a:pt x="166" y="151"/>
                    <a:pt x="172" y="152"/>
                    <a:pt x="173" y="152"/>
                  </a:cubicBezTo>
                  <a:cubicBezTo>
                    <a:pt x="198" y="156"/>
                    <a:pt x="224" y="159"/>
                    <a:pt x="246" y="165"/>
                  </a:cubicBezTo>
                  <a:cubicBezTo>
                    <a:pt x="229" y="166"/>
                    <a:pt x="212" y="165"/>
                    <a:pt x="194" y="165"/>
                  </a:cubicBezTo>
                  <a:cubicBezTo>
                    <a:pt x="189" y="164"/>
                    <a:pt x="182" y="165"/>
                    <a:pt x="178" y="164"/>
                  </a:cubicBezTo>
                  <a:cubicBezTo>
                    <a:pt x="176" y="164"/>
                    <a:pt x="175" y="161"/>
                    <a:pt x="173" y="160"/>
                  </a:cubicBezTo>
                  <a:close/>
                  <a:moveTo>
                    <a:pt x="191" y="184"/>
                  </a:moveTo>
                  <a:cubicBezTo>
                    <a:pt x="189" y="179"/>
                    <a:pt x="186" y="175"/>
                    <a:pt x="183" y="170"/>
                  </a:cubicBezTo>
                  <a:cubicBezTo>
                    <a:pt x="204" y="174"/>
                    <a:pt x="224" y="179"/>
                    <a:pt x="244" y="184"/>
                  </a:cubicBezTo>
                  <a:cubicBezTo>
                    <a:pt x="227" y="186"/>
                    <a:pt x="209" y="185"/>
                    <a:pt x="191" y="184"/>
                  </a:cubicBezTo>
                  <a:close/>
                  <a:moveTo>
                    <a:pt x="202" y="249"/>
                  </a:moveTo>
                  <a:cubicBezTo>
                    <a:pt x="201" y="252"/>
                    <a:pt x="196" y="251"/>
                    <a:pt x="194" y="249"/>
                  </a:cubicBezTo>
                  <a:cubicBezTo>
                    <a:pt x="196" y="248"/>
                    <a:pt x="199" y="249"/>
                    <a:pt x="202" y="249"/>
                  </a:cubicBezTo>
                  <a:close/>
                  <a:moveTo>
                    <a:pt x="197" y="254"/>
                  </a:moveTo>
                  <a:cubicBezTo>
                    <a:pt x="196" y="258"/>
                    <a:pt x="195" y="262"/>
                    <a:pt x="191" y="262"/>
                  </a:cubicBezTo>
                  <a:cubicBezTo>
                    <a:pt x="192" y="259"/>
                    <a:pt x="192" y="251"/>
                    <a:pt x="197" y="254"/>
                  </a:cubicBezTo>
                  <a:close/>
                  <a:moveTo>
                    <a:pt x="212" y="276"/>
                  </a:moveTo>
                  <a:cubicBezTo>
                    <a:pt x="206" y="279"/>
                    <a:pt x="196" y="277"/>
                    <a:pt x="189" y="277"/>
                  </a:cubicBezTo>
                  <a:cubicBezTo>
                    <a:pt x="190" y="266"/>
                    <a:pt x="204" y="275"/>
                    <a:pt x="212" y="276"/>
                  </a:cubicBezTo>
                  <a:close/>
                  <a:moveTo>
                    <a:pt x="185" y="283"/>
                  </a:moveTo>
                  <a:cubicBezTo>
                    <a:pt x="190" y="285"/>
                    <a:pt x="198" y="287"/>
                    <a:pt x="202" y="289"/>
                  </a:cubicBezTo>
                  <a:cubicBezTo>
                    <a:pt x="197" y="292"/>
                    <a:pt x="187" y="291"/>
                    <a:pt x="180" y="291"/>
                  </a:cubicBezTo>
                  <a:cubicBezTo>
                    <a:pt x="181" y="290"/>
                    <a:pt x="183" y="283"/>
                    <a:pt x="185" y="283"/>
                  </a:cubicBezTo>
                  <a:close/>
                  <a:moveTo>
                    <a:pt x="198" y="294"/>
                  </a:moveTo>
                  <a:cubicBezTo>
                    <a:pt x="197" y="296"/>
                    <a:pt x="196" y="301"/>
                    <a:pt x="194" y="302"/>
                  </a:cubicBezTo>
                  <a:cubicBezTo>
                    <a:pt x="189" y="303"/>
                    <a:pt x="180" y="297"/>
                    <a:pt x="176" y="297"/>
                  </a:cubicBezTo>
                  <a:cubicBezTo>
                    <a:pt x="180" y="292"/>
                    <a:pt x="192" y="295"/>
                    <a:pt x="198" y="294"/>
                  </a:cubicBezTo>
                  <a:close/>
                  <a:moveTo>
                    <a:pt x="186" y="304"/>
                  </a:moveTo>
                  <a:cubicBezTo>
                    <a:pt x="181" y="305"/>
                    <a:pt x="174" y="306"/>
                    <a:pt x="170" y="305"/>
                  </a:cubicBezTo>
                  <a:cubicBezTo>
                    <a:pt x="171" y="297"/>
                    <a:pt x="181" y="303"/>
                    <a:pt x="186" y="304"/>
                  </a:cubicBezTo>
                  <a:close/>
                  <a:moveTo>
                    <a:pt x="184" y="308"/>
                  </a:moveTo>
                  <a:cubicBezTo>
                    <a:pt x="186" y="308"/>
                    <a:pt x="187" y="308"/>
                    <a:pt x="189" y="308"/>
                  </a:cubicBezTo>
                  <a:cubicBezTo>
                    <a:pt x="187" y="310"/>
                    <a:pt x="186" y="315"/>
                    <a:pt x="183" y="316"/>
                  </a:cubicBezTo>
                  <a:cubicBezTo>
                    <a:pt x="181" y="316"/>
                    <a:pt x="176" y="314"/>
                    <a:pt x="174" y="314"/>
                  </a:cubicBezTo>
                  <a:cubicBezTo>
                    <a:pt x="172" y="313"/>
                    <a:pt x="167" y="312"/>
                    <a:pt x="166" y="310"/>
                  </a:cubicBezTo>
                  <a:cubicBezTo>
                    <a:pt x="166" y="308"/>
                    <a:pt x="180" y="308"/>
                    <a:pt x="184" y="308"/>
                  </a:cubicBezTo>
                  <a:close/>
                  <a:moveTo>
                    <a:pt x="176" y="318"/>
                  </a:moveTo>
                  <a:cubicBezTo>
                    <a:pt x="172" y="320"/>
                    <a:pt x="165" y="319"/>
                    <a:pt x="161" y="319"/>
                  </a:cubicBezTo>
                  <a:cubicBezTo>
                    <a:pt x="162" y="310"/>
                    <a:pt x="170" y="317"/>
                    <a:pt x="176" y="318"/>
                  </a:cubicBezTo>
                  <a:close/>
                  <a:moveTo>
                    <a:pt x="178" y="322"/>
                  </a:moveTo>
                  <a:cubicBezTo>
                    <a:pt x="177" y="332"/>
                    <a:pt x="164" y="325"/>
                    <a:pt x="160" y="322"/>
                  </a:cubicBezTo>
                  <a:cubicBezTo>
                    <a:pt x="165" y="321"/>
                    <a:pt x="172" y="322"/>
                    <a:pt x="178" y="322"/>
                  </a:cubicBezTo>
                  <a:close/>
                  <a:moveTo>
                    <a:pt x="171" y="331"/>
                  </a:moveTo>
                  <a:cubicBezTo>
                    <a:pt x="165" y="332"/>
                    <a:pt x="157" y="333"/>
                    <a:pt x="151" y="333"/>
                  </a:cubicBezTo>
                  <a:cubicBezTo>
                    <a:pt x="152" y="322"/>
                    <a:pt x="164" y="328"/>
                    <a:pt x="171" y="331"/>
                  </a:cubicBezTo>
                  <a:close/>
                  <a:moveTo>
                    <a:pt x="169" y="335"/>
                  </a:moveTo>
                  <a:cubicBezTo>
                    <a:pt x="168" y="344"/>
                    <a:pt x="154" y="339"/>
                    <a:pt x="148" y="337"/>
                  </a:cubicBezTo>
                  <a:cubicBezTo>
                    <a:pt x="154" y="335"/>
                    <a:pt x="162" y="335"/>
                    <a:pt x="169" y="335"/>
                  </a:cubicBezTo>
                  <a:close/>
                  <a:moveTo>
                    <a:pt x="156" y="343"/>
                  </a:moveTo>
                  <a:cubicBezTo>
                    <a:pt x="151" y="344"/>
                    <a:pt x="148" y="344"/>
                    <a:pt x="143" y="344"/>
                  </a:cubicBezTo>
                  <a:cubicBezTo>
                    <a:pt x="144" y="338"/>
                    <a:pt x="152" y="342"/>
                    <a:pt x="156" y="343"/>
                  </a:cubicBezTo>
                  <a:close/>
                  <a:moveTo>
                    <a:pt x="161" y="347"/>
                  </a:moveTo>
                  <a:cubicBezTo>
                    <a:pt x="160" y="357"/>
                    <a:pt x="146" y="350"/>
                    <a:pt x="140" y="348"/>
                  </a:cubicBezTo>
                  <a:cubicBezTo>
                    <a:pt x="145" y="346"/>
                    <a:pt x="154" y="346"/>
                    <a:pt x="161" y="347"/>
                  </a:cubicBezTo>
                  <a:close/>
                  <a:moveTo>
                    <a:pt x="154" y="356"/>
                  </a:moveTo>
                  <a:cubicBezTo>
                    <a:pt x="147" y="357"/>
                    <a:pt x="140" y="357"/>
                    <a:pt x="133" y="357"/>
                  </a:cubicBezTo>
                  <a:cubicBezTo>
                    <a:pt x="135" y="347"/>
                    <a:pt x="147" y="355"/>
                    <a:pt x="154" y="356"/>
                  </a:cubicBezTo>
                  <a:close/>
                  <a:moveTo>
                    <a:pt x="153" y="380"/>
                  </a:moveTo>
                  <a:cubicBezTo>
                    <a:pt x="150" y="381"/>
                    <a:pt x="146" y="381"/>
                    <a:pt x="143" y="380"/>
                  </a:cubicBezTo>
                  <a:cubicBezTo>
                    <a:pt x="145" y="379"/>
                    <a:pt x="150" y="380"/>
                    <a:pt x="153" y="380"/>
                  </a:cubicBezTo>
                  <a:close/>
                  <a:moveTo>
                    <a:pt x="142" y="365"/>
                  </a:moveTo>
                  <a:cubicBezTo>
                    <a:pt x="137" y="366"/>
                    <a:pt x="131" y="365"/>
                    <a:pt x="125" y="366"/>
                  </a:cubicBezTo>
                  <a:cubicBezTo>
                    <a:pt x="127" y="359"/>
                    <a:pt x="137" y="364"/>
                    <a:pt x="142" y="365"/>
                  </a:cubicBezTo>
                  <a:close/>
                  <a:moveTo>
                    <a:pt x="121" y="371"/>
                  </a:moveTo>
                  <a:cubicBezTo>
                    <a:pt x="125" y="370"/>
                    <a:pt x="133" y="375"/>
                    <a:pt x="138" y="374"/>
                  </a:cubicBezTo>
                  <a:cubicBezTo>
                    <a:pt x="136" y="375"/>
                    <a:pt x="130" y="375"/>
                    <a:pt x="126" y="375"/>
                  </a:cubicBezTo>
                  <a:cubicBezTo>
                    <a:pt x="124" y="375"/>
                    <a:pt x="117" y="376"/>
                    <a:pt x="122" y="378"/>
                  </a:cubicBezTo>
                  <a:cubicBezTo>
                    <a:pt x="126" y="379"/>
                    <a:pt x="134" y="378"/>
                    <a:pt x="138" y="380"/>
                  </a:cubicBezTo>
                  <a:cubicBezTo>
                    <a:pt x="131" y="382"/>
                    <a:pt x="122" y="380"/>
                    <a:pt x="115" y="380"/>
                  </a:cubicBezTo>
                  <a:cubicBezTo>
                    <a:pt x="117" y="378"/>
                    <a:pt x="118" y="371"/>
                    <a:pt x="121" y="371"/>
                  </a:cubicBezTo>
                  <a:close/>
                  <a:moveTo>
                    <a:pt x="73" y="361"/>
                  </a:moveTo>
                  <a:cubicBezTo>
                    <a:pt x="89" y="362"/>
                    <a:pt x="103" y="364"/>
                    <a:pt x="118" y="363"/>
                  </a:cubicBezTo>
                  <a:cubicBezTo>
                    <a:pt x="111" y="376"/>
                    <a:pt x="98" y="388"/>
                    <a:pt x="90" y="401"/>
                  </a:cubicBezTo>
                  <a:cubicBezTo>
                    <a:pt x="88" y="404"/>
                    <a:pt x="87" y="407"/>
                    <a:pt x="84" y="409"/>
                  </a:cubicBezTo>
                  <a:cubicBezTo>
                    <a:pt x="81" y="413"/>
                    <a:pt x="79" y="418"/>
                    <a:pt x="73" y="417"/>
                  </a:cubicBezTo>
                  <a:cubicBezTo>
                    <a:pt x="73" y="397"/>
                    <a:pt x="73" y="379"/>
                    <a:pt x="73" y="361"/>
                  </a:cubicBezTo>
                  <a:close/>
                  <a:moveTo>
                    <a:pt x="73" y="463"/>
                  </a:moveTo>
                  <a:cubicBezTo>
                    <a:pt x="73" y="458"/>
                    <a:pt x="72" y="451"/>
                    <a:pt x="72" y="446"/>
                  </a:cubicBezTo>
                  <a:cubicBezTo>
                    <a:pt x="72" y="444"/>
                    <a:pt x="72" y="435"/>
                    <a:pt x="73" y="433"/>
                  </a:cubicBezTo>
                  <a:cubicBezTo>
                    <a:pt x="75" y="431"/>
                    <a:pt x="81" y="433"/>
                    <a:pt x="83" y="432"/>
                  </a:cubicBezTo>
                  <a:cubicBezTo>
                    <a:pt x="87" y="432"/>
                    <a:pt x="91" y="431"/>
                    <a:pt x="95" y="432"/>
                  </a:cubicBezTo>
                  <a:cubicBezTo>
                    <a:pt x="88" y="443"/>
                    <a:pt x="81" y="453"/>
                    <a:pt x="73" y="463"/>
                  </a:cubicBezTo>
                  <a:close/>
                  <a:moveTo>
                    <a:pt x="84" y="418"/>
                  </a:moveTo>
                  <a:cubicBezTo>
                    <a:pt x="85" y="416"/>
                    <a:pt x="88" y="410"/>
                    <a:pt x="91" y="409"/>
                  </a:cubicBezTo>
                  <a:cubicBezTo>
                    <a:pt x="96" y="408"/>
                    <a:pt x="106" y="412"/>
                    <a:pt x="112" y="412"/>
                  </a:cubicBezTo>
                  <a:cubicBezTo>
                    <a:pt x="108" y="419"/>
                    <a:pt x="93" y="420"/>
                    <a:pt x="84" y="418"/>
                  </a:cubicBezTo>
                  <a:close/>
                  <a:moveTo>
                    <a:pt x="93" y="407"/>
                  </a:moveTo>
                  <a:cubicBezTo>
                    <a:pt x="100" y="400"/>
                    <a:pt x="104" y="390"/>
                    <a:pt x="111" y="38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8" y="384"/>
                    <a:pt x="126" y="386"/>
                    <a:pt x="133" y="386"/>
                  </a:cubicBezTo>
                  <a:cubicBezTo>
                    <a:pt x="131" y="396"/>
                    <a:pt x="114" y="389"/>
                    <a:pt x="107" y="392"/>
                  </a:cubicBezTo>
                  <a:cubicBezTo>
                    <a:pt x="109" y="397"/>
                    <a:pt x="119" y="394"/>
                    <a:pt x="123" y="397"/>
                  </a:cubicBezTo>
                  <a:cubicBezTo>
                    <a:pt x="119" y="398"/>
                    <a:pt x="114" y="398"/>
                    <a:pt x="109" y="398"/>
                  </a:cubicBezTo>
                  <a:cubicBezTo>
                    <a:pt x="107" y="398"/>
                    <a:pt x="101" y="398"/>
                    <a:pt x="100" y="400"/>
                  </a:cubicBezTo>
                  <a:cubicBezTo>
                    <a:pt x="100" y="402"/>
                    <a:pt x="107" y="403"/>
                    <a:pt x="110" y="404"/>
                  </a:cubicBezTo>
                  <a:cubicBezTo>
                    <a:pt x="113" y="404"/>
                    <a:pt x="115" y="404"/>
                    <a:pt x="118" y="404"/>
                  </a:cubicBezTo>
                  <a:cubicBezTo>
                    <a:pt x="116" y="412"/>
                    <a:pt x="100" y="408"/>
                    <a:pt x="93" y="407"/>
                  </a:cubicBezTo>
                  <a:close/>
                  <a:moveTo>
                    <a:pt x="151" y="399"/>
                  </a:moveTo>
                  <a:cubicBezTo>
                    <a:pt x="144" y="399"/>
                    <a:pt x="135" y="399"/>
                    <a:pt x="129" y="397"/>
                  </a:cubicBezTo>
                  <a:cubicBezTo>
                    <a:pt x="136" y="397"/>
                    <a:pt x="144" y="399"/>
                    <a:pt x="151" y="399"/>
                  </a:cubicBezTo>
                  <a:close/>
                  <a:moveTo>
                    <a:pt x="123" y="427"/>
                  </a:moveTo>
                  <a:cubicBezTo>
                    <a:pt x="124" y="427"/>
                    <a:pt x="128" y="427"/>
                    <a:pt x="129" y="427"/>
                  </a:cubicBezTo>
                  <a:cubicBezTo>
                    <a:pt x="127" y="428"/>
                    <a:pt x="125" y="427"/>
                    <a:pt x="123" y="427"/>
                  </a:cubicBezTo>
                  <a:close/>
                  <a:moveTo>
                    <a:pt x="131" y="420"/>
                  </a:moveTo>
                  <a:cubicBezTo>
                    <a:pt x="129" y="419"/>
                    <a:pt x="127" y="422"/>
                    <a:pt x="126" y="419"/>
                  </a:cubicBezTo>
                  <a:cubicBezTo>
                    <a:pt x="128" y="420"/>
                    <a:pt x="130" y="419"/>
                    <a:pt x="131" y="419"/>
                  </a:cubicBezTo>
                  <a:cubicBezTo>
                    <a:pt x="132" y="420"/>
                    <a:pt x="131" y="420"/>
                    <a:pt x="131" y="420"/>
                  </a:cubicBezTo>
                  <a:close/>
                  <a:moveTo>
                    <a:pt x="139" y="420"/>
                  </a:moveTo>
                  <a:cubicBezTo>
                    <a:pt x="145" y="419"/>
                    <a:pt x="153" y="419"/>
                    <a:pt x="160" y="419"/>
                  </a:cubicBezTo>
                  <a:cubicBezTo>
                    <a:pt x="154" y="421"/>
                    <a:pt x="146" y="420"/>
                    <a:pt x="139" y="420"/>
                  </a:cubicBezTo>
                  <a:close/>
                  <a:moveTo>
                    <a:pt x="170" y="419"/>
                  </a:moveTo>
                  <a:cubicBezTo>
                    <a:pt x="173" y="419"/>
                    <a:pt x="176" y="419"/>
                    <a:pt x="179" y="419"/>
                  </a:cubicBezTo>
                  <a:cubicBezTo>
                    <a:pt x="176" y="420"/>
                    <a:pt x="172" y="420"/>
                    <a:pt x="170" y="419"/>
                  </a:cubicBezTo>
                  <a:close/>
                  <a:moveTo>
                    <a:pt x="138" y="417"/>
                  </a:moveTo>
                  <a:cubicBezTo>
                    <a:pt x="129" y="417"/>
                    <a:pt x="119" y="419"/>
                    <a:pt x="114" y="415"/>
                  </a:cubicBezTo>
                  <a:cubicBezTo>
                    <a:pt x="114" y="412"/>
                    <a:pt x="116" y="411"/>
                    <a:pt x="117" y="411"/>
                  </a:cubicBezTo>
                  <a:cubicBezTo>
                    <a:pt x="138" y="412"/>
                    <a:pt x="165" y="414"/>
                    <a:pt x="185" y="416"/>
                  </a:cubicBezTo>
                  <a:cubicBezTo>
                    <a:pt x="171" y="417"/>
                    <a:pt x="154" y="417"/>
                    <a:pt x="138" y="417"/>
                  </a:cubicBezTo>
                  <a:close/>
                  <a:moveTo>
                    <a:pt x="230" y="422"/>
                  </a:moveTo>
                  <a:cubicBezTo>
                    <a:pt x="217" y="423"/>
                    <a:pt x="203" y="419"/>
                    <a:pt x="191" y="419"/>
                  </a:cubicBezTo>
                  <a:cubicBezTo>
                    <a:pt x="199" y="417"/>
                    <a:pt x="211" y="421"/>
                    <a:pt x="218" y="417"/>
                  </a:cubicBezTo>
                  <a:cubicBezTo>
                    <a:pt x="210" y="413"/>
                    <a:pt x="200" y="413"/>
                    <a:pt x="191" y="413"/>
                  </a:cubicBezTo>
                  <a:cubicBezTo>
                    <a:pt x="168" y="413"/>
                    <a:pt x="143" y="410"/>
                    <a:pt x="119" y="409"/>
                  </a:cubicBezTo>
                  <a:cubicBezTo>
                    <a:pt x="120" y="406"/>
                    <a:pt x="122" y="404"/>
                    <a:pt x="127" y="404"/>
                  </a:cubicBezTo>
                  <a:cubicBezTo>
                    <a:pt x="155" y="405"/>
                    <a:pt x="187" y="406"/>
                    <a:pt x="213" y="409"/>
                  </a:cubicBezTo>
                  <a:cubicBezTo>
                    <a:pt x="198" y="410"/>
                    <a:pt x="179" y="408"/>
                    <a:pt x="166" y="409"/>
                  </a:cubicBezTo>
                  <a:cubicBezTo>
                    <a:pt x="183" y="411"/>
                    <a:pt x="207" y="413"/>
                    <a:pt x="230" y="413"/>
                  </a:cubicBezTo>
                  <a:cubicBezTo>
                    <a:pt x="230" y="413"/>
                    <a:pt x="237" y="414"/>
                    <a:pt x="237" y="412"/>
                  </a:cubicBezTo>
                  <a:cubicBezTo>
                    <a:pt x="237" y="409"/>
                    <a:pt x="227" y="409"/>
                    <a:pt x="225" y="408"/>
                  </a:cubicBezTo>
                  <a:cubicBezTo>
                    <a:pt x="218" y="407"/>
                    <a:pt x="209" y="406"/>
                    <a:pt x="202" y="405"/>
                  </a:cubicBezTo>
                  <a:cubicBezTo>
                    <a:pt x="175" y="404"/>
                    <a:pt x="149" y="403"/>
                    <a:pt x="126" y="401"/>
                  </a:cubicBezTo>
                  <a:cubicBezTo>
                    <a:pt x="145" y="400"/>
                    <a:pt x="166" y="401"/>
                    <a:pt x="188" y="402"/>
                  </a:cubicBezTo>
                  <a:cubicBezTo>
                    <a:pt x="203" y="403"/>
                    <a:pt x="218" y="405"/>
                    <a:pt x="233" y="404"/>
                  </a:cubicBezTo>
                  <a:cubicBezTo>
                    <a:pt x="230" y="401"/>
                    <a:pt x="224" y="401"/>
                    <a:pt x="219" y="401"/>
                  </a:cubicBezTo>
                  <a:cubicBezTo>
                    <a:pt x="194" y="399"/>
                    <a:pt x="164" y="398"/>
                    <a:pt x="139" y="395"/>
                  </a:cubicBezTo>
                  <a:cubicBezTo>
                    <a:pt x="138" y="395"/>
                    <a:pt x="132" y="395"/>
                    <a:pt x="132" y="393"/>
                  </a:cubicBezTo>
                  <a:cubicBezTo>
                    <a:pt x="131" y="391"/>
                    <a:pt x="137" y="392"/>
                    <a:pt x="139" y="392"/>
                  </a:cubicBezTo>
                  <a:cubicBezTo>
                    <a:pt x="139" y="390"/>
                    <a:pt x="135" y="392"/>
                    <a:pt x="134" y="391"/>
                  </a:cubicBezTo>
                  <a:cubicBezTo>
                    <a:pt x="134" y="391"/>
                    <a:pt x="136" y="387"/>
                    <a:pt x="137" y="386"/>
                  </a:cubicBezTo>
                  <a:cubicBezTo>
                    <a:pt x="141" y="385"/>
                    <a:pt x="150" y="387"/>
                    <a:pt x="155" y="387"/>
                  </a:cubicBezTo>
                  <a:cubicBezTo>
                    <a:pt x="170" y="388"/>
                    <a:pt x="188" y="388"/>
                    <a:pt x="202" y="390"/>
                  </a:cubicBezTo>
                  <a:cubicBezTo>
                    <a:pt x="179" y="392"/>
                    <a:pt x="161" y="391"/>
                    <a:pt x="139" y="391"/>
                  </a:cubicBezTo>
                  <a:cubicBezTo>
                    <a:pt x="165" y="394"/>
                    <a:pt x="192" y="392"/>
                    <a:pt x="219" y="393"/>
                  </a:cubicBezTo>
                  <a:cubicBezTo>
                    <a:pt x="224" y="393"/>
                    <a:pt x="235" y="393"/>
                    <a:pt x="241" y="393"/>
                  </a:cubicBezTo>
                  <a:cubicBezTo>
                    <a:pt x="243" y="393"/>
                    <a:pt x="246" y="393"/>
                    <a:pt x="247" y="392"/>
                  </a:cubicBezTo>
                  <a:cubicBezTo>
                    <a:pt x="247" y="390"/>
                    <a:pt x="241" y="390"/>
                    <a:pt x="242" y="390"/>
                  </a:cubicBezTo>
                  <a:cubicBezTo>
                    <a:pt x="209" y="388"/>
                    <a:pt x="173" y="386"/>
                    <a:pt x="141" y="383"/>
                  </a:cubicBezTo>
                  <a:cubicBezTo>
                    <a:pt x="152" y="381"/>
                    <a:pt x="163" y="383"/>
                    <a:pt x="176" y="383"/>
                  </a:cubicBezTo>
                  <a:cubicBezTo>
                    <a:pt x="202" y="382"/>
                    <a:pt x="230" y="385"/>
                    <a:pt x="254" y="387"/>
                  </a:cubicBezTo>
                  <a:cubicBezTo>
                    <a:pt x="251" y="395"/>
                    <a:pt x="246" y="402"/>
                    <a:pt x="241" y="409"/>
                  </a:cubicBezTo>
                  <a:cubicBezTo>
                    <a:pt x="238" y="414"/>
                    <a:pt x="235" y="421"/>
                    <a:pt x="230" y="422"/>
                  </a:cubicBezTo>
                  <a:close/>
                  <a:moveTo>
                    <a:pt x="239" y="420"/>
                  </a:moveTo>
                  <a:cubicBezTo>
                    <a:pt x="245" y="407"/>
                    <a:pt x="252" y="39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61" y="385"/>
                    <a:pt x="261" y="385"/>
                    <a:pt x="261" y="385"/>
                  </a:cubicBezTo>
                  <a:cubicBezTo>
                    <a:pt x="258" y="391"/>
                    <a:pt x="255" y="399"/>
                    <a:pt x="252" y="405"/>
                  </a:cubicBezTo>
                  <a:cubicBezTo>
                    <a:pt x="249" y="411"/>
                    <a:pt x="246" y="420"/>
                    <a:pt x="239" y="420"/>
                  </a:cubicBezTo>
                  <a:close/>
                  <a:moveTo>
                    <a:pt x="255" y="424"/>
                  </a:moveTo>
                  <a:cubicBezTo>
                    <a:pt x="262" y="409"/>
                    <a:pt x="270" y="395"/>
                    <a:pt x="277" y="380"/>
                  </a:cubicBezTo>
                  <a:cubicBezTo>
                    <a:pt x="281" y="393"/>
                    <a:pt x="273" y="405"/>
                    <a:pt x="268" y="414"/>
                  </a:cubicBezTo>
                  <a:cubicBezTo>
                    <a:pt x="265" y="419"/>
                    <a:pt x="262" y="427"/>
                    <a:pt x="255" y="424"/>
                  </a:cubicBezTo>
                  <a:close/>
                  <a:moveTo>
                    <a:pt x="279" y="426"/>
                  </a:moveTo>
                  <a:cubicBezTo>
                    <a:pt x="276" y="428"/>
                    <a:pt x="268" y="424"/>
                    <a:pt x="265" y="424"/>
                  </a:cubicBezTo>
                  <a:cubicBezTo>
                    <a:pt x="269" y="417"/>
                    <a:pt x="273" y="409"/>
                    <a:pt x="278" y="402"/>
                  </a:cubicBezTo>
                  <a:cubicBezTo>
                    <a:pt x="277" y="406"/>
                    <a:pt x="281" y="423"/>
                    <a:pt x="279" y="426"/>
                  </a:cubicBezTo>
                  <a:close/>
                  <a:moveTo>
                    <a:pt x="280" y="353"/>
                  </a:moveTo>
                  <a:cubicBezTo>
                    <a:pt x="279" y="351"/>
                    <a:pt x="281" y="350"/>
                    <a:pt x="282" y="349"/>
                  </a:cubicBezTo>
                  <a:cubicBezTo>
                    <a:pt x="282" y="351"/>
                    <a:pt x="281" y="352"/>
                    <a:pt x="280" y="353"/>
                  </a:cubicBezTo>
                  <a:close/>
                  <a:moveTo>
                    <a:pt x="281" y="386"/>
                  </a:moveTo>
                  <a:cubicBezTo>
                    <a:pt x="279" y="376"/>
                    <a:pt x="279" y="358"/>
                    <a:pt x="293" y="362"/>
                  </a:cubicBezTo>
                  <a:cubicBezTo>
                    <a:pt x="289" y="370"/>
                    <a:pt x="286" y="379"/>
                    <a:pt x="281" y="386"/>
                  </a:cubicBezTo>
                  <a:close/>
                  <a:moveTo>
                    <a:pt x="289" y="358"/>
                  </a:moveTo>
                  <a:cubicBezTo>
                    <a:pt x="294" y="353"/>
                    <a:pt x="295" y="343"/>
                    <a:pt x="303" y="342"/>
                  </a:cubicBezTo>
                  <a:cubicBezTo>
                    <a:pt x="300" y="348"/>
                    <a:pt x="300" y="361"/>
                    <a:pt x="289" y="3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907704" y="2933265"/>
            <a:ext cx="964103" cy="621429"/>
            <a:chOff x="1613958" y="2225645"/>
            <a:chExt cx="3206347" cy="2066706"/>
          </a:xfrm>
          <a:solidFill>
            <a:schemeClr val="bg1"/>
          </a:solidFill>
        </p:grpSpPr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7"/>
            <p:cNvSpPr>
              <a:spLocks noEditPoints="1"/>
            </p:cNvSpPr>
            <p:nvPr/>
          </p:nvSpPr>
          <p:spPr bwMode="auto">
            <a:xfrm>
              <a:off x="3220084" y="2225645"/>
              <a:ext cx="1600221" cy="2066706"/>
            </a:xfrm>
            <a:custGeom>
              <a:avLst/>
              <a:gdLst>
                <a:gd name="T0" fmla="*/ 193 w 344"/>
                <a:gd name="T1" fmla="*/ 57 h 443"/>
                <a:gd name="T2" fmla="*/ 113 w 344"/>
                <a:gd name="T3" fmla="*/ 59 h 443"/>
                <a:gd name="T4" fmla="*/ 63 w 344"/>
                <a:gd name="T5" fmla="*/ 94 h 443"/>
                <a:gd name="T6" fmla="*/ 65 w 344"/>
                <a:gd name="T7" fmla="*/ 150 h 443"/>
                <a:gd name="T8" fmla="*/ 118 w 344"/>
                <a:gd name="T9" fmla="*/ 202 h 443"/>
                <a:gd name="T10" fmla="*/ 37 w 344"/>
                <a:gd name="T11" fmla="*/ 169 h 443"/>
                <a:gd name="T12" fmla="*/ 75 w 344"/>
                <a:gd name="T13" fmla="*/ 273 h 443"/>
                <a:gd name="T14" fmla="*/ 46 w 344"/>
                <a:gd name="T15" fmla="*/ 347 h 443"/>
                <a:gd name="T16" fmla="*/ 2 w 344"/>
                <a:gd name="T17" fmla="*/ 397 h 443"/>
                <a:gd name="T18" fmla="*/ 63 w 344"/>
                <a:gd name="T19" fmla="*/ 403 h 443"/>
                <a:gd name="T20" fmla="*/ 121 w 344"/>
                <a:gd name="T21" fmla="*/ 420 h 443"/>
                <a:gd name="T22" fmla="*/ 338 w 344"/>
                <a:gd name="T23" fmla="*/ 393 h 443"/>
                <a:gd name="T24" fmla="*/ 266 w 344"/>
                <a:gd name="T25" fmla="*/ 302 h 443"/>
                <a:gd name="T26" fmla="*/ 262 w 344"/>
                <a:gd name="T27" fmla="*/ 231 h 443"/>
                <a:gd name="T28" fmla="*/ 254 w 344"/>
                <a:gd name="T29" fmla="*/ 158 h 443"/>
                <a:gd name="T30" fmla="*/ 116 w 344"/>
                <a:gd name="T31" fmla="*/ 58 h 443"/>
                <a:gd name="T32" fmla="*/ 187 w 344"/>
                <a:gd name="T33" fmla="*/ 69 h 443"/>
                <a:gd name="T34" fmla="*/ 221 w 344"/>
                <a:gd name="T35" fmla="*/ 80 h 443"/>
                <a:gd name="T36" fmla="*/ 219 w 344"/>
                <a:gd name="T37" fmla="*/ 85 h 443"/>
                <a:gd name="T38" fmla="*/ 194 w 344"/>
                <a:gd name="T39" fmla="*/ 93 h 443"/>
                <a:gd name="T40" fmla="*/ 90 w 344"/>
                <a:gd name="T41" fmla="*/ 97 h 443"/>
                <a:gd name="T42" fmla="*/ 153 w 344"/>
                <a:gd name="T43" fmla="*/ 157 h 443"/>
                <a:gd name="T44" fmla="*/ 102 w 344"/>
                <a:gd name="T45" fmla="*/ 106 h 443"/>
                <a:gd name="T46" fmla="*/ 70 w 344"/>
                <a:gd name="T47" fmla="*/ 120 h 443"/>
                <a:gd name="T48" fmla="*/ 235 w 344"/>
                <a:gd name="T49" fmla="*/ 127 h 443"/>
                <a:gd name="T50" fmla="*/ 232 w 344"/>
                <a:gd name="T51" fmla="*/ 153 h 443"/>
                <a:gd name="T52" fmla="*/ 235 w 344"/>
                <a:gd name="T53" fmla="*/ 131 h 443"/>
                <a:gd name="T54" fmla="*/ 120 w 344"/>
                <a:gd name="T55" fmla="*/ 196 h 443"/>
                <a:gd name="T56" fmla="*/ 189 w 344"/>
                <a:gd name="T57" fmla="*/ 154 h 443"/>
                <a:gd name="T58" fmla="*/ 213 w 344"/>
                <a:gd name="T59" fmla="*/ 175 h 443"/>
                <a:gd name="T60" fmla="*/ 235 w 344"/>
                <a:gd name="T61" fmla="*/ 209 h 443"/>
                <a:gd name="T62" fmla="*/ 174 w 344"/>
                <a:gd name="T63" fmla="*/ 191 h 443"/>
                <a:gd name="T64" fmla="*/ 168 w 344"/>
                <a:gd name="T65" fmla="*/ 197 h 443"/>
                <a:gd name="T66" fmla="*/ 192 w 344"/>
                <a:gd name="T67" fmla="*/ 207 h 443"/>
                <a:gd name="T68" fmla="*/ 112 w 344"/>
                <a:gd name="T69" fmla="*/ 227 h 443"/>
                <a:gd name="T70" fmla="*/ 88 w 344"/>
                <a:gd name="T71" fmla="*/ 291 h 443"/>
                <a:gd name="T72" fmla="*/ 112 w 344"/>
                <a:gd name="T73" fmla="*/ 227 h 443"/>
                <a:gd name="T74" fmla="*/ 193 w 344"/>
                <a:gd name="T75" fmla="*/ 270 h 443"/>
                <a:gd name="T76" fmla="*/ 241 w 344"/>
                <a:gd name="T77" fmla="*/ 227 h 443"/>
                <a:gd name="T78" fmla="*/ 183 w 344"/>
                <a:gd name="T79" fmla="*/ 291 h 443"/>
                <a:gd name="T80" fmla="*/ 122 w 344"/>
                <a:gd name="T81" fmla="*/ 234 h 443"/>
                <a:gd name="T82" fmla="*/ 203 w 344"/>
                <a:gd name="T83" fmla="*/ 273 h 443"/>
                <a:gd name="T84" fmla="*/ 92 w 344"/>
                <a:gd name="T85" fmla="*/ 274 h 443"/>
                <a:gd name="T86" fmla="*/ 81 w 344"/>
                <a:gd name="T87" fmla="*/ 283 h 443"/>
                <a:gd name="T88" fmla="*/ 220 w 344"/>
                <a:gd name="T89" fmla="*/ 288 h 443"/>
                <a:gd name="T90" fmla="*/ 250 w 344"/>
                <a:gd name="T91" fmla="*/ 303 h 443"/>
                <a:gd name="T92" fmla="*/ 73 w 344"/>
                <a:gd name="T93" fmla="*/ 312 h 443"/>
                <a:gd name="T94" fmla="*/ 208 w 344"/>
                <a:gd name="T95" fmla="*/ 316 h 443"/>
                <a:gd name="T96" fmla="*/ 203 w 344"/>
                <a:gd name="T97" fmla="*/ 319 h 443"/>
                <a:gd name="T98" fmla="*/ 209 w 344"/>
                <a:gd name="T99" fmla="*/ 331 h 443"/>
                <a:gd name="T100" fmla="*/ 229 w 344"/>
                <a:gd name="T101" fmla="*/ 387 h 443"/>
                <a:gd name="T102" fmla="*/ 225 w 344"/>
                <a:gd name="T103" fmla="*/ 342 h 443"/>
                <a:gd name="T104" fmla="*/ 81 w 344"/>
                <a:gd name="T105" fmla="*/ 347 h 443"/>
                <a:gd name="T106" fmla="*/ 216 w 344"/>
                <a:gd name="T107" fmla="*/ 355 h 443"/>
                <a:gd name="T108" fmla="*/ 105 w 344"/>
                <a:gd name="T109" fmla="*/ 357 h 443"/>
                <a:gd name="T110" fmla="*/ 118 w 344"/>
                <a:gd name="T111" fmla="*/ 395 h 443"/>
                <a:gd name="T112" fmla="*/ 119 w 344"/>
                <a:gd name="T113" fmla="*/ 378 h 443"/>
                <a:gd name="T114" fmla="*/ 197 w 344"/>
                <a:gd name="T115" fmla="*/ 373 h 443"/>
                <a:gd name="T116" fmla="*/ 183 w 344"/>
                <a:gd name="T117" fmla="*/ 383 h 443"/>
                <a:gd name="T118" fmla="*/ 32 w 344"/>
                <a:gd name="T119" fmla="*/ 393 h 443"/>
                <a:gd name="T120" fmla="*/ 106 w 344"/>
                <a:gd name="T121" fmla="*/ 39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4" h="443">
                  <a:moveTo>
                    <a:pt x="250" y="109"/>
                  </a:moveTo>
                  <a:cubicBezTo>
                    <a:pt x="251" y="106"/>
                    <a:pt x="240" y="106"/>
                    <a:pt x="239" y="105"/>
                  </a:cubicBezTo>
                  <a:cubicBezTo>
                    <a:pt x="239" y="104"/>
                    <a:pt x="239" y="101"/>
                    <a:pt x="239" y="99"/>
                  </a:cubicBezTo>
                  <a:cubicBezTo>
                    <a:pt x="238" y="92"/>
                    <a:pt x="238" y="81"/>
                    <a:pt x="239" y="74"/>
                  </a:cubicBezTo>
                  <a:cubicBezTo>
                    <a:pt x="240" y="56"/>
                    <a:pt x="241" y="36"/>
                    <a:pt x="240" y="21"/>
                  </a:cubicBezTo>
                  <a:cubicBezTo>
                    <a:pt x="240" y="18"/>
                    <a:pt x="241" y="1"/>
                    <a:pt x="238" y="1"/>
                  </a:cubicBezTo>
                  <a:cubicBezTo>
                    <a:pt x="234" y="0"/>
                    <a:pt x="232" y="9"/>
                    <a:pt x="232" y="13"/>
                  </a:cubicBezTo>
                  <a:cubicBezTo>
                    <a:pt x="232" y="15"/>
                    <a:pt x="232" y="18"/>
                    <a:pt x="234" y="18"/>
                  </a:cubicBezTo>
                  <a:cubicBezTo>
                    <a:pt x="236" y="18"/>
                    <a:pt x="235" y="11"/>
                    <a:pt x="237" y="10"/>
                  </a:cubicBezTo>
                  <a:cubicBezTo>
                    <a:pt x="240" y="36"/>
                    <a:pt x="237" y="66"/>
                    <a:pt x="236" y="92"/>
                  </a:cubicBezTo>
                  <a:cubicBezTo>
                    <a:pt x="228" y="75"/>
                    <a:pt x="212" y="63"/>
                    <a:pt x="193" y="57"/>
                  </a:cubicBezTo>
                  <a:cubicBezTo>
                    <a:pt x="201" y="57"/>
                    <a:pt x="210" y="55"/>
                    <a:pt x="218" y="54"/>
                  </a:cubicBezTo>
                  <a:cubicBezTo>
                    <a:pt x="199" y="53"/>
                    <a:pt x="179" y="55"/>
                    <a:pt x="161" y="54"/>
                  </a:cubicBezTo>
                  <a:cubicBezTo>
                    <a:pt x="160" y="40"/>
                    <a:pt x="147" y="53"/>
                    <a:pt x="141" y="54"/>
                  </a:cubicBezTo>
                  <a:cubicBezTo>
                    <a:pt x="132" y="56"/>
                    <a:pt x="124" y="57"/>
                    <a:pt x="116" y="56"/>
                  </a:cubicBezTo>
                  <a:cubicBezTo>
                    <a:pt x="116" y="47"/>
                    <a:pt x="115" y="34"/>
                    <a:pt x="116" y="25"/>
                  </a:cubicBezTo>
                  <a:cubicBezTo>
                    <a:pt x="116" y="24"/>
                    <a:pt x="118" y="9"/>
                    <a:pt x="113" y="12"/>
                  </a:cubicBezTo>
                  <a:cubicBezTo>
                    <a:pt x="112" y="13"/>
                    <a:pt x="113" y="22"/>
                    <a:pt x="112" y="26"/>
                  </a:cubicBezTo>
                  <a:cubicBezTo>
                    <a:pt x="112" y="38"/>
                    <a:pt x="114" y="46"/>
                    <a:pt x="113" y="56"/>
                  </a:cubicBezTo>
                  <a:cubicBezTo>
                    <a:pt x="103" y="57"/>
                    <a:pt x="92" y="56"/>
                    <a:pt x="82" y="58"/>
                  </a:cubicBezTo>
                  <a:cubicBezTo>
                    <a:pt x="87" y="58"/>
                    <a:pt x="93" y="58"/>
                    <a:pt x="98" y="58"/>
                  </a:cubicBezTo>
                  <a:cubicBezTo>
                    <a:pt x="101" y="58"/>
                    <a:pt x="112" y="57"/>
                    <a:pt x="113" y="59"/>
                  </a:cubicBezTo>
                  <a:cubicBezTo>
                    <a:pt x="115" y="62"/>
                    <a:pt x="109" y="64"/>
                    <a:pt x="109" y="65"/>
                  </a:cubicBezTo>
                  <a:cubicBezTo>
                    <a:pt x="99" y="70"/>
                    <a:pt x="92" y="77"/>
                    <a:pt x="85" y="85"/>
                  </a:cubicBezTo>
                  <a:cubicBezTo>
                    <a:pt x="83" y="88"/>
                    <a:pt x="75" y="96"/>
                    <a:pt x="72" y="96"/>
                  </a:cubicBezTo>
                  <a:cubicBezTo>
                    <a:pt x="69" y="96"/>
                    <a:pt x="61" y="88"/>
                    <a:pt x="58" y="86"/>
                  </a:cubicBezTo>
                  <a:cubicBezTo>
                    <a:pt x="53" y="83"/>
                    <a:pt x="50" y="82"/>
                    <a:pt x="47" y="80"/>
                  </a:cubicBezTo>
                  <a:cubicBezTo>
                    <a:pt x="44" y="79"/>
                    <a:pt x="41" y="75"/>
                    <a:pt x="38" y="76"/>
                  </a:cubicBezTo>
                  <a:cubicBezTo>
                    <a:pt x="36" y="76"/>
                    <a:pt x="36" y="81"/>
                    <a:pt x="37" y="83"/>
                  </a:cubicBezTo>
                  <a:cubicBezTo>
                    <a:pt x="38" y="85"/>
                    <a:pt x="40" y="85"/>
                    <a:pt x="42" y="85"/>
                  </a:cubicBezTo>
                  <a:cubicBezTo>
                    <a:pt x="44" y="86"/>
                    <a:pt x="50" y="95"/>
                    <a:pt x="54" y="94"/>
                  </a:cubicBezTo>
                  <a:cubicBezTo>
                    <a:pt x="55" y="94"/>
                    <a:pt x="55" y="91"/>
                    <a:pt x="56" y="91"/>
                  </a:cubicBezTo>
                  <a:cubicBezTo>
                    <a:pt x="58" y="89"/>
                    <a:pt x="61" y="93"/>
                    <a:pt x="63" y="94"/>
                  </a:cubicBezTo>
                  <a:cubicBezTo>
                    <a:pt x="64" y="95"/>
                    <a:pt x="69" y="97"/>
                    <a:pt x="69" y="99"/>
                  </a:cubicBezTo>
                  <a:cubicBezTo>
                    <a:pt x="69" y="102"/>
                    <a:pt x="62" y="107"/>
                    <a:pt x="59" y="109"/>
                  </a:cubicBezTo>
                  <a:cubicBezTo>
                    <a:pt x="56" y="113"/>
                    <a:pt x="53" y="120"/>
                    <a:pt x="48" y="119"/>
                  </a:cubicBezTo>
                  <a:cubicBezTo>
                    <a:pt x="47" y="121"/>
                    <a:pt x="48" y="123"/>
                    <a:pt x="46" y="125"/>
                  </a:cubicBezTo>
                  <a:cubicBezTo>
                    <a:pt x="42" y="123"/>
                    <a:pt x="39" y="118"/>
                    <a:pt x="35" y="117"/>
                  </a:cubicBezTo>
                  <a:cubicBezTo>
                    <a:pt x="26" y="114"/>
                    <a:pt x="29" y="122"/>
                    <a:pt x="32" y="125"/>
                  </a:cubicBezTo>
                  <a:cubicBezTo>
                    <a:pt x="35" y="129"/>
                    <a:pt x="42" y="133"/>
                    <a:pt x="47" y="137"/>
                  </a:cubicBezTo>
                  <a:cubicBezTo>
                    <a:pt x="48" y="139"/>
                    <a:pt x="52" y="140"/>
                    <a:pt x="52" y="142"/>
                  </a:cubicBezTo>
                  <a:cubicBezTo>
                    <a:pt x="53" y="142"/>
                    <a:pt x="52" y="144"/>
                    <a:pt x="52" y="145"/>
                  </a:cubicBezTo>
                  <a:cubicBezTo>
                    <a:pt x="53" y="147"/>
                    <a:pt x="60" y="154"/>
                    <a:pt x="61" y="154"/>
                  </a:cubicBezTo>
                  <a:cubicBezTo>
                    <a:pt x="63" y="154"/>
                    <a:pt x="63" y="151"/>
                    <a:pt x="65" y="150"/>
                  </a:cubicBezTo>
                  <a:cubicBezTo>
                    <a:pt x="69" y="153"/>
                    <a:pt x="83" y="165"/>
                    <a:pt x="79" y="153"/>
                  </a:cubicBezTo>
                  <a:cubicBezTo>
                    <a:pt x="88" y="157"/>
                    <a:pt x="95" y="165"/>
                    <a:pt x="104" y="167"/>
                  </a:cubicBezTo>
                  <a:cubicBezTo>
                    <a:pt x="95" y="156"/>
                    <a:pt x="79" y="152"/>
                    <a:pt x="68" y="143"/>
                  </a:cubicBezTo>
                  <a:cubicBezTo>
                    <a:pt x="69" y="141"/>
                    <a:pt x="71" y="138"/>
                    <a:pt x="69" y="136"/>
                  </a:cubicBezTo>
                  <a:cubicBezTo>
                    <a:pt x="74" y="129"/>
                    <a:pt x="79" y="125"/>
                    <a:pt x="85" y="119"/>
                  </a:cubicBezTo>
                  <a:cubicBezTo>
                    <a:pt x="87" y="118"/>
                    <a:pt x="90" y="114"/>
                    <a:pt x="92" y="114"/>
                  </a:cubicBezTo>
                  <a:cubicBezTo>
                    <a:pt x="93" y="114"/>
                    <a:pt x="100" y="120"/>
                    <a:pt x="102" y="121"/>
                  </a:cubicBezTo>
                  <a:cubicBezTo>
                    <a:pt x="104" y="123"/>
                    <a:pt x="106" y="125"/>
                    <a:pt x="109" y="127"/>
                  </a:cubicBezTo>
                  <a:cubicBezTo>
                    <a:pt x="110" y="128"/>
                    <a:pt x="115" y="131"/>
                    <a:pt x="115" y="133"/>
                  </a:cubicBezTo>
                  <a:cubicBezTo>
                    <a:pt x="117" y="136"/>
                    <a:pt x="116" y="143"/>
                    <a:pt x="116" y="148"/>
                  </a:cubicBezTo>
                  <a:cubicBezTo>
                    <a:pt x="118" y="166"/>
                    <a:pt x="118" y="184"/>
                    <a:pt x="118" y="202"/>
                  </a:cubicBezTo>
                  <a:cubicBezTo>
                    <a:pt x="119" y="205"/>
                    <a:pt x="119" y="209"/>
                    <a:pt x="118" y="210"/>
                  </a:cubicBezTo>
                  <a:cubicBezTo>
                    <a:pt x="118" y="212"/>
                    <a:pt x="116" y="212"/>
                    <a:pt x="116" y="213"/>
                  </a:cubicBezTo>
                  <a:cubicBezTo>
                    <a:pt x="116" y="215"/>
                    <a:pt x="119" y="216"/>
                    <a:pt x="118" y="219"/>
                  </a:cubicBezTo>
                  <a:cubicBezTo>
                    <a:pt x="118" y="220"/>
                    <a:pt x="116" y="220"/>
                    <a:pt x="116" y="221"/>
                  </a:cubicBezTo>
                  <a:cubicBezTo>
                    <a:pt x="115" y="224"/>
                    <a:pt x="117" y="225"/>
                    <a:pt x="115" y="225"/>
                  </a:cubicBezTo>
                  <a:cubicBezTo>
                    <a:pt x="113" y="226"/>
                    <a:pt x="103" y="219"/>
                    <a:pt x="103" y="217"/>
                  </a:cubicBezTo>
                  <a:cubicBezTo>
                    <a:pt x="103" y="214"/>
                    <a:pt x="107" y="214"/>
                    <a:pt x="107" y="211"/>
                  </a:cubicBezTo>
                  <a:cubicBezTo>
                    <a:pt x="106" y="205"/>
                    <a:pt x="98" y="215"/>
                    <a:pt x="98" y="215"/>
                  </a:cubicBezTo>
                  <a:cubicBezTo>
                    <a:pt x="95" y="215"/>
                    <a:pt x="88" y="209"/>
                    <a:pt x="87" y="207"/>
                  </a:cubicBezTo>
                  <a:cubicBezTo>
                    <a:pt x="78" y="201"/>
                    <a:pt x="72" y="196"/>
                    <a:pt x="64" y="190"/>
                  </a:cubicBezTo>
                  <a:cubicBezTo>
                    <a:pt x="56" y="182"/>
                    <a:pt x="45" y="176"/>
                    <a:pt x="37" y="169"/>
                  </a:cubicBezTo>
                  <a:cubicBezTo>
                    <a:pt x="32" y="165"/>
                    <a:pt x="28" y="160"/>
                    <a:pt x="22" y="158"/>
                  </a:cubicBezTo>
                  <a:cubicBezTo>
                    <a:pt x="32" y="170"/>
                    <a:pt x="47" y="179"/>
                    <a:pt x="60" y="189"/>
                  </a:cubicBezTo>
                  <a:cubicBezTo>
                    <a:pt x="69" y="197"/>
                    <a:pt x="79" y="205"/>
                    <a:pt x="89" y="212"/>
                  </a:cubicBezTo>
                  <a:cubicBezTo>
                    <a:pt x="91" y="214"/>
                    <a:pt x="98" y="217"/>
                    <a:pt x="99" y="220"/>
                  </a:cubicBezTo>
                  <a:cubicBezTo>
                    <a:pt x="99" y="223"/>
                    <a:pt x="96" y="229"/>
                    <a:pt x="94" y="233"/>
                  </a:cubicBezTo>
                  <a:cubicBezTo>
                    <a:pt x="91" y="241"/>
                    <a:pt x="87" y="248"/>
                    <a:pt x="84" y="256"/>
                  </a:cubicBezTo>
                  <a:cubicBezTo>
                    <a:pt x="83" y="258"/>
                    <a:pt x="80" y="265"/>
                    <a:pt x="79" y="265"/>
                  </a:cubicBezTo>
                  <a:cubicBezTo>
                    <a:pt x="76" y="265"/>
                    <a:pt x="73" y="261"/>
                    <a:pt x="71" y="260"/>
                  </a:cubicBezTo>
                  <a:cubicBezTo>
                    <a:pt x="66" y="258"/>
                    <a:pt x="67" y="264"/>
                    <a:pt x="70" y="265"/>
                  </a:cubicBezTo>
                  <a:cubicBezTo>
                    <a:pt x="68" y="268"/>
                    <a:pt x="70" y="276"/>
                    <a:pt x="73" y="275"/>
                  </a:cubicBezTo>
                  <a:cubicBezTo>
                    <a:pt x="74" y="275"/>
                    <a:pt x="73" y="273"/>
                    <a:pt x="75" y="273"/>
                  </a:cubicBezTo>
                  <a:cubicBezTo>
                    <a:pt x="73" y="282"/>
                    <a:pt x="69" y="292"/>
                    <a:pt x="65" y="300"/>
                  </a:cubicBezTo>
                  <a:cubicBezTo>
                    <a:pt x="55" y="292"/>
                    <a:pt x="43" y="281"/>
                    <a:pt x="34" y="272"/>
                  </a:cubicBezTo>
                  <a:cubicBezTo>
                    <a:pt x="34" y="272"/>
                    <a:pt x="29" y="264"/>
                    <a:pt x="27" y="268"/>
                  </a:cubicBezTo>
                  <a:cubicBezTo>
                    <a:pt x="24" y="271"/>
                    <a:pt x="33" y="273"/>
                    <a:pt x="33" y="276"/>
                  </a:cubicBezTo>
                  <a:cubicBezTo>
                    <a:pt x="31" y="276"/>
                    <a:pt x="32" y="278"/>
                    <a:pt x="30" y="279"/>
                  </a:cubicBezTo>
                  <a:cubicBezTo>
                    <a:pt x="33" y="280"/>
                    <a:pt x="31" y="284"/>
                    <a:pt x="33" y="285"/>
                  </a:cubicBezTo>
                  <a:cubicBezTo>
                    <a:pt x="35" y="286"/>
                    <a:pt x="38" y="285"/>
                    <a:pt x="40" y="284"/>
                  </a:cubicBezTo>
                  <a:cubicBezTo>
                    <a:pt x="45" y="286"/>
                    <a:pt x="49" y="290"/>
                    <a:pt x="54" y="294"/>
                  </a:cubicBezTo>
                  <a:cubicBezTo>
                    <a:pt x="56" y="296"/>
                    <a:pt x="64" y="300"/>
                    <a:pt x="64" y="303"/>
                  </a:cubicBezTo>
                  <a:cubicBezTo>
                    <a:pt x="64" y="307"/>
                    <a:pt x="60" y="315"/>
                    <a:pt x="58" y="320"/>
                  </a:cubicBezTo>
                  <a:cubicBezTo>
                    <a:pt x="53" y="329"/>
                    <a:pt x="51" y="339"/>
                    <a:pt x="46" y="347"/>
                  </a:cubicBezTo>
                  <a:cubicBezTo>
                    <a:pt x="42" y="355"/>
                    <a:pt x="38" y="364"/>
                    <a:pt x="34" y="372"/>
                  </a:cubicBezTo>
                  <a:cubicBezTo>
                    <a:pt x="33" y="374"/>
                    <a:pt x="30" y="377"/>
                    <a:pt x="30" y="380"/>
                  </a:cubicBezTo>
                  <a:cubicBezTo>
                    <a:pt x="30" y="381"/>
                    <a:pt x="32" y="382"/>
                    <a:pt x="32" y="383"/>
                  </a:cubicBezTo>
                  <a:cubicBezTo>
                    <a:pt x="31" y="386"/>
                    <a:pt x="24" y="381"/>
                    <a:pt x="22" y="380"/>
                  </a:cubicBezTo>
                  <a:cubicBezTo>
                    <a:pt x="17" y="377"/>
                    <a:pt x="12" y="375"/>
                    <a:pt x="7" y="372"/>
                  </a:cubicBezTo>
                  <a:cubicBezTo>
                    <a:pt x="7" y="372"/>
                    <a:pt x="0" y="366"/>
                    <a:pt x="0" y="371"/>
                  </a:cubicBezTo>
                  <a:cubicBezTo>
                    <a:pt x="0" y="372"/>
                    <a:pt x="2" y="372"/>
                    <a:pt x="5" y="374"/>
                  </a:cubicBezTo>
                  <a:cubicBezTo>
                    <a:pt x="9" y="375"/>
                    <a:pt x="13" y="378"/>
                    <a:pt x="17" y="380"/>
                  </a:cubicBezTo>
                  <a:cubicBezTo>
                    <a:pt x="20" y="381"/>
                    <a:pt x="29" y="386"/>
                    <a:pt x="30" y="388"/>
                  </a:cubicBezTo>
                  <a:cubicBezTo>
                    <a:pt x="30" y="390"/>
                    <a:pt x="28" y="395"/>
                    <a:pt x="27" y="396"/>
                  </a:cubicBezTo>
                  <a:cubicBezTo>
                    <a:pt x="23" y="397"/>
                    <a:pt x="3" y="393"/>
                    <a:pt x="2" y="397"/>
                  </a:cubicBezTo>
                  <a:cubicBezTo>
                    <a:pt x="2" y="401"/>
                    <a:pt x="15" y="399"/>
                    <a:pt x="19" y="399"/>
                  </a:cubicBezTo>
                  <a:cubicBezTo>
                    <a:pt x="20" y="399"/>
                    <a:pt x="25" y="399"/>
                    <a:pt x="26" y="399"/>
                  </a:cubicBezTo>
                  <a:cubicBezTo>
                    <a:pt x="21" y="411"/>
                    <a:pt x="15" y="422"/>
                    <a:pt x="9" y="432"/>
                  </a:cubicBezTo>
                  <a:cubicBezTo>
                    <a:pt x="8" y="433"/>
                    <a:pt x="5" y="439"/>
                    <a:pt x="8" y="440"/>
                  </a:cubicBezTo>
                  <a:cubicBezTo>
                    <a:pt x="11" y="441"/>
                    <a:pt x="11" y="437"/>
                    <a:pt x="12" y="435"/>
                  </a:cubicBezTo>
                  <a:cubicBezTo>
                    <a:pt x="14" y="430"/>
                    <a:pt x="16" y="427"/>
                    <a:pt x="18" y="422"/>
                  </a:cubicBezTo>
                  <a:cubicBezTo>
                    <a:pt x="19" y="420"/>
                    <a:pt x="20" y="418"/>
                    <a:pt x="21" y="416"/>
                  </a:cubicBezTo>
                  <a:cubicBezTo>
                    <a:pt x="22" y="412"/>
                    <a:pt x="26" y="400"/>
                    <a:pt x="29" y="399"/>
                  </a:cubicBezTo>
                  <a:cubicBezTo>
                    <a:pt x="33" y="397"/>
                    <a:pt x="33" y="402"/>
                    <a:pt x="36" y="402"/>
                  </a:cubicBezTo>
                  <a:cubicBezTo>
                    <a:pt x="37" y="402"/>
                    <a:pt x="38" y="399"/>
                    <a:pt x="39" y="399"/>
                  </a:cubicBezTo>
                  <a:cubicBezTo>
                    <a:pt x="47" y="397"/>
                    <a:pt x="60" y="400"/>
                    <a:pt x="63" y="403"/>
                  </a:cubicBezTo>
                  <a:cubicBezTo>
                    <a:pt x="65" y="404"/>
                    <a:pt x="64" y="406"/>
                    <a:pt x="66" y="407"/>
                  </a:cubicBezTo>
                  <a:cubicBezTo>
                    <a:pt x="68" y="407"/>
                    <a:pt x="75" y="406"/>
                    <a:pt x="74" y="403"/>
                  </a:cubicBezTo>
                  <a:cubicBezTo>
                    <a:pt x="73" y="400"/>
                    <a:pt x="66" y="402"/>
                    <a:pt x="64" y="399"/>
                  </a:cubicBezTo>
                  <a:cubicBezTo>
                    <a:pt x="76" y="397"/>
                    <a:pt x="88" y="400"/>
                    <a:pt x="100" y="399"/>
                  </a:cubicBezTo>
                  <a:cubicBezTo>
                    <a:pt x="103" y="402"/>
                    <a:pt x="106" y="403"/>
                    <a:pt x="110" y="405"/>
                  </a:cubicBezTo>
                  <a:cubicBezTo>
                    <a:pt x="112" y="406"/>
                    <a:pt x="118" y="407"/>
                    <a:pt x="118" y="408"/>
                  </a:cubicBezTo>
                  <a:cubicBezTo>
                    <a:pt x="119" y="409"/>
                    <a:pt x="118" y="414"/>
                    <a:pt x="118" y="416"/>
                  </a:cubicBezTo>
                  <a:cubicBezTo>
                    <a:pt x="117" y="422"/>
                    <a:pt x="117" y="431"/>
                    <a:pt x="116" y="434"/>
                  </a:cubicBezTo>
                  <a:cubicBezTo>
                    <a:pt x="116" y="435"/>
                    <a:pt x="115" y="436"/>
                    <a:pt x="115" y="437"/>
                  </a:cubicBezTo>
                  <a:cubicBezTo>
                    <a:pt x="115" y="440"/>
                    <a:pt x="118" y="443"/>
                    <a:pt x="120" y="440"/>
                  </a:cubicBezTo>
                  <a:cubicBezTo>
                    <a:pt x="122" y="436"/>
                    <a:pt x="121" y="425"/>
                    <a:pt x="121" y="420"/>
                  </a:cubicBezTo>
                  <a:cubicBezTo>
                    <a:pt x="121" y="420"/>
                    <a:pt x="119" y="409"/>
                    <a:pt x="122" y="408"/>
                  </a:cubicBezTo>
                  <a:cubicBezTo>
                    <a:pt x="124" y="407"/>
                    <a:pt x="131" y="408"/>
                    <a:pt x="134" y="408"/>
                  </a:cubicBezTo>
                  <a:cubicBezTo>
                    <a:pt x="152" y="409"/>
                    <a:pt x="165" y="404"/>
                    <a:pt x="179" y="398"/>
                  </a:cubicBezTo>
                  <a:cubicBezTo>
                    <a:pt x="185" y="396"/>
                    <a:pt x="196" y="392"/>
                    <a:pt x="201" y="393"/>
                  </a:cubicBezTo>
                  <a:cubicBezTo>
                    <a:pt x="205" y="393"/>
                    <a:pt x="209" y="393"/>
                    <a:pt x="213" y="394"/>
                  </a:cubicBezTo>
                  <a:cubicBezTo>
                    <a:pt x="227" y="394"/>
                    <a:pt x="240" y="392"/>
                    <a:pt x="254" y="393"/>
                  </a:cubicBezTo>
                  <a:cubicBezTo>
                    <a:pt x="254" y="399"/>
                    <a:pt x="254" y="404"/>
                    <a:pt x="255" y="410"/>
                  </a:cubicBezTo>
                  <a:cubicBezTo>
                    <a:pt x="255" y="414"/>
                    <a:pt x="256" y="430"/>
                    <a:pt x="260" y="429"/>
                  </a:cubicBezTo>
                  <a:cubicBezTo>
                    <a:pt x="262" y="428"/>
                    <a:pt x="261" y="426"/>
                    <a:pt x="261" y="424"/>
                  </a:cubicBezTo>
                  <a:cubicBezTo>
                    <a:pt x="261" y="415"/>
                    <a:pt x="261" y="402"/>
                    <a:pt x="261" y="391"/>
                  </a:cubicBezTo>
                  <a:cubicBezTo>
                    <a:pt x="286" y="392"/>
                    <a:pt x="314" y="397"/>
                    <a:pt x="338" y="393"/>
                  </a:cubicBezTo>
                  <a:cubicBezTo>
                    <a:pt x="338" y="393"/>
                    <a:pt x="337" y="392"/>
                    <a:pt x="338" y="391"/>
                  </a:cubicBezTo>
                  <a:cubicBezTo>
                    <a:pt x="340" y="393"/>
                    <a:pt x="342" y="390"/>
                    <a:pt x="344" y="389"/>
                  </a:cubicBezTo>
                  <a:cubicBezTo>
                    <a:pt x="343" y="389"/>
                    <a:pt x="340" y="390"/>
                    <a:pt x="338" y="389"/>
                  </a:cubicBezTo>
                  <a:cubicBezTo>
                    <a:pt x="328" y="395"/>
                    <a:pt x="314" y="393"/>
                    <a:pt x="302" y="392"/>
                  </a:cubicBezTo>
                  <a:cubicBezTo>
                    <a:pt x="288" y="391"/>
                    <a:pt x="274" y="390"/>
                    <a:pt x="261" y="389"/>
                  </a:cubicBezTo>
                  <a:cubicBezTo>
                    <a:pt x="260" y="368"/>
                    <a:pt x="261" y="348"/>
                    <a:pt x="262" y="329"/>
                  </a:cubicBezTo>
                  <a:cubicBezTo>
                    <a:pt x="268" y="332"/>
                    <a:pt x="274" y="338"/>
                    <a:pt x="280" y="339"/>
                  </a:cubicBezTo>
                  <a:cubicBezTo>
                    <a:pt x="278" y="334"/>
                    <a:pt x="275" y="334"/>
                    <a:pt x="271" y="332"/>
                  </a:cubicBezTo>
                  <a:cubicBezTo>
                    <a:pt x="270" y="331"/>
                    <a:pt x="263" y="328"/>
                    <a:pt x="262" y="325"/>
                  </a:cubicBezTo>
                  <a:cubicBezTo>
                    <a:pt x="261" y="322"/>
                    <a:pt x="264" y="317"/>
                    <a:pt x="265" y="312"/>
                  </a:cubicBezTo>
                  <a:cubicBezTo>
                    <a:pt x="265" y="308"/>
                    <a:pt x="266" y="304"/>
                    <a:pt x="266" y="302"/>
                  </a:cubicBezTo>
                  <a:cubicBezTo>
                    <a:pt x="266" y="300"/>
                    <a:pt x="265" y="294"/>
                    <a:pt x="267" y="293"/>
                  </a:cubicBezTo>
                  <a:cubicBezTo>
                    <a:pt x="271" y="291"/>
                    <a:pt x="276" y="296"/>
                    <a:pt x="278" y="292"/>
                  </a:cubicBezTo>
                  <a:cubicBezTo>
                    <a:pt x="277" y="288"/>
                    <a:pt x="268" y="290"/>
                    <a:pt x="267" y="286"/>
                  </a:cubicBezTo>
                  <a:cubicBezTo>
                    <a:pt x="265" y="282"/>
                    <a:pt x="267" y="276"/>
                    <a:pt x="267" y="271"/>
                  </a:cubicBezTo>
                  <a:cubicBezTo>
                    <a:pt x="267" y="262"/>
                    <a:pt x="267" y="252"/>
                    <a:pt x="265" y="245"/>
                  </a:cubicBezTo>
                  <a:cubicBezTo>
                    <a:pt x="264" y="241"/>
                    <a:pt x="261" y="240"/>
                    <a:pt x="262" y="236"/>
                  </a:cubicBezTo>
                  <a:cubicBezTo>
                    <a:pt x="272" y="242"/>
                    <a:pt x="280" y="251"/>
                    <a:pt x="289" y="258"/>
                  </a:cubicBezTo>
                  <a:cubicBezTo>
                    <a:pt x="294" y="261"/>
                    <a:pt x="298" y="265"/>
                    <a:pt x="304" y="267"/>
                  </a:cubicBezTo>
                  <a:cubicBezTo>
                    <a:pt x="305" y="264"/>
                    <a:pt x="302" y="263"/>
                    <a:pt x="300" y="262"/>
                  </a:cubicBezTo>
                  <a:cubicBezTo>
                    <a:pt x="291" y="256"/>
                    <a:pt x="284" y="249"/>
                    <a:pt x="275" y="242"/>
                  </a:cubicBezTo>
                  <a:cubicBezTo>
                    <a:pt x="271" y="239"/>
                    <a:pt x="263" y="235"/>
                    <a:pt x="262" y="231"/>
                  </a:cubicBezTo>
                  <a:cubicBezTo>
                    <a:pt x="260" y="225"/>
                    <a:pt x="263" y="213"/>
                    <a:pt x="263" y="207"/>
                  </a:cubicBezTo>
                  <a:cubicBezTo>
                    <a:pt x="262" y="201"/>
                    <a:pt x="262" y="193"/>
                    <a:pt x="262" y="186"/>
                  </a:cubicBezTo>
                  <a:cubicBezTo>
                    <a:pt x="262" y="181"/>
                    <a:pt x="263" y="176"/>
                    <a:pt x="263" y="170"/>
                  </a:cubicBezTo>
                  <a:cubicBezTo>
                    <a:pt x="263" y="157"/>
                    <a:pt x="253" y="169"/>
                    <a:pt x="258" y="175"/>
                  </a:cubicBezTo>
                  <a:cubicBezTo>
                    <a:pt x="259" y="174"/>
                    <a:pt x="259" y="172"/>
                    <a:pt x="260" y="172"/>
                  </a:cubicBezTo>
                  <a:cubicBezTo>
                    <a:pt x="260" y="190"/>
                    <a:pt x="262" y="212"/>
                    <a:pt x="259" y="229"/>
                  </a:cubicBezTo>
                  <a:cubicBezTo>
                    <a:pt x="253" y="226"/>
                    <a:pt x="249" y="221"/>
                    <a:pt x="245" y="217"/>
                  </a:cubicBezTo>
                  <a:cubicBezTo>
                    <a:pt x="243" y="215"/>
                    <a:pt x="240" y="214"/>
                    <a:pt x="239" y="211"/>
                  </a:cubicBezTo>
                  <a:cubicBezTo>
                    <a:pt x="236" y="204"/>
                    <a:pt x="238" y="187"/>
                    <a:pt x="238" y="179"/>
                  </a:cubicBezTo>
                  <a:cubicBezTo>
                    <a:pt x="237" y="174"/>
                    <a:pt x="237" y="160"/>
                    <a:pt x="242" y="159"/>
                  </a:cubicBezTo>
                  <a:cubicBezTo>
                    <a:pt x="246" y="158"/>
                    <a:pt x="252" y="162"/>
                    <a:pt x="254" y="158"/>
                  </a:cubicBezTo>
                  <a:cubicBezTo>
                    <a:pt x="255" y="154"/>
                    <a:pt x="245" y="154"/>
                    <a:pt x="244" y="152"/>
                  </a:cubicBezTo>
                  <a:cubicBezTo>
                    <a:pt x="243" y="149"/>
                    <a:pt x="246" y="144"/>
                    <a:pt x="247" y="141"/>
                  </a:cubicBezTo>
                  <a:cubicBezTo>
                    <a:pt x="249" y="131"/>
                    <a:pt x="248" y="117"/>
                    <a:pt x="243" y="111"/>
                  </a:cubicBezTo>
                  <a:cubicBezTo>
                    <a:pt x="246" y="111"/>
                    <a:pt x="250" y="112"/>
                    <a:pt x="250" y="109"/>
                  </a:cubicBezTo>
                  <a:close/>
                  <a:moveTo>
                    <a:pt x="205" y="68"/>
                  </a:moveTo>
                  <a:cubicBezTo>
                    <a:pt x="190" y="67"/>
                    <a:pt x="180" y="60"/>
                    <a:pt x="165" y="58"/>
                  </a:cubicBezTo>
                  <a:cubicBezTo>
                    <a:pt x="180" y="57"/>
                    <a:pt x="195" y="62"/>
                    <a:pt x="205" y="68"/>
                  </a:cubicBezTo>
                  <a:close/>
                  <a:moveTo>
                    <a:pt x="116" y="58"/>
                  </a:moveTo>
                  <a:cubicBezTo>
                    <a:pt x="118" y="58"/>
                    <a:pt x="118" y="59"/>
                    <a:pt x="119" y="59"/>
                  </a:cubicBezTo>
                  <a:cubicBezTo>
                    <a:pt x="119" y="59"/>
                    <a:pt x="118" y="60"/>
                    <a:pt x="116" y="60"/>
                  </a:cubicBezTo>
                  <a:cubicBezTo>
                    <a:pt x="116" y="59"/>
                    <a:pt x="116" y="59"/>
                    <a:pt x="116" y="58"/>
                  </a:cubicBezTo>
                  <a:close/>
                  <a:moveTo>
                    <a:pt x="128" y="60"/>
                  </a:moveTo>
                  <a:cubicBezTo>
                    <a:pt x="125" y="63"/>
                    <a:pt x="121" y="66"/>
                    <a:pt x="117" y="68"/>
                  </a:cubicBezTo>
                  <a:cubicBezTo>
                    <a:pt x="116" y="67"/>
                    <a:pt x="116" y="66"/>
                    <a:pt x="116" y="65"/>
                  </a:cubicBezTo>
                  <a:cubicBezTo>
                    <a:pt x="120" y="63"/>
                    <a:pt x="124" y="61"/>
                    <a:pt x="128" y="60"/>
                  </a:cubicBezTo>
                  <a:close/>
                  <a:moveTo>
                    <a:pt x="147" y="64"/>
                  </a:moveTo>
                  <a:cubicBezTo>
                    <a:pt x="147" y="66"/>
                    <a:pt x="148" y="67"/>
                    <a:pt x="148" y="68"/>
                  </a:cubicBezTo>
                  <a:cubicBezTo>
                    <a:pt x="144" y="68"/>
                    <a:pt x="139" y="68"/>
                    <a:pt x="135" y="67"/>
                  </a:cubicBezTo>
                  <a:cubicBezTo>
                    <a:pt x="138" y="65"/>
                    <a:pt x="142" y="65"/>
                    <a:pt x="147" y="64"/>
                  </a:cubicBezTo>
                  <a:close/>
                  <a:moveTo>
                    <a:pt x="187" y="69"/>
                  </a:moveTo>
                  <a:cubicBezTo>
                    <a:pt x="177" y="69"/>
                    <a:pt x="165" y="71"/>
                    <a:pt x="159" y="67"/>
                  </a:cubicBezTo>
                  <a:cubicBezTo>
                    <a:pt x="168" y="66"/>
                    <a:pt x="180" y="67"/>
                    <a:pt x="187" y="69"/>
                  </a:cubicBezTo>
                  <a:close/>
                  <a:moveTo>
                    <a:pt x="161" y="78"/>
                  </a:moveTo>
                  <a:cubicBezTo>
                    <a:pt x="149" y="78"/>
                    <a:pt x="132" y="78"/>
                    <a:pt x="118" y="76"/>
                  </a:cubicBezTo>
                  <a:cubicBezTo>
                    <a:pt x="121" y="75"/>
                    <a:pt x="120" y="71"/>
                    <a:pt x="124" y="71"/>
                  </a:cubicBezTo>
                  <a:cubicBezTo>
                    <a:pt x="134" y="72"/>
                    <a:pt x="150" y="77"/>
                    <a:pt x="161" y="78"/>
                  </a:cubicBezTo>
                  <a:close/>
                  <a:moveTo>
                    <a:pt x="152" y="72"/>
                  </a:moveTo>
                  <a:cubicBezTo>
                    <a:pt x="174" y="74"/>
                    <a:pt x="201" y="69"/>
                    <a:pt x="213" y="81"/>
                  </a:cubicBezTo>
                  <a:cubicBezTo>
                    <a:pt x="193" y="78"/>
                    <a:pt x="170" y="77"/>
                    <a:pt x="152" y="72"/>
                  </a:cubicBezTo>
                  <a:close/>
                  <a:moveTo>
                    <a:pt x="103" y="73"/>
                  </a:moveTo>
                  <a:cubicBezTo>
                    <a:pt x="102" y="75"/>
                    <a:pt x="100" y="76"/>
                    <a:pt x="98" y="77"/>
                  </a:cubicBezTo>
                  <a:cubicBezTo>
                    <a:pt x="99" y="76"/>
                    <a:pt x="101" y="74"/>
                    <a:pt x="103" y="73"/>
                  </a:cubicBezTo>
                  <a:close/>
                  <a:moveTo>
                    <a:pt x="221" y="80"/>
                  </a:moveTo>
                  <a:cubicBezTo>
                    <a:pt x="218" y="78"/>
                    <a:pt x="215" y="76"/>
                    <a:pt x="212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8" y="72"/>
                    <a:pt x="220" y="78"/>
                    <a:pt x="221" y="80"/>
                  </a:cubicBezTo>
                  <a:close/>
                  <a:moveTo>
                    <a:pt x="114" y="88"/>
                  </a:moveTo>
                  <a:cubicBezTo>
                    <a:pt x="108" y="91"/>
                    <a:pt x="102" y="94"/>
                    <a:pt x="96" y="97"/>
                  </a:cubicBezTo>
                  <a:cubicBezTo>
                    <a:pt x="97" y="93"/>
                    <a:pt x="102" y="89"/>
                    <a:pt x="105" y="85"/>
                  </a:cubicBezTo>
                  <a:cubicBezTo>
                    <a:pt x="109" y="80"/>
                    <a:pt x="115" y="76"/>
                    <a:pt x="114" y="88"/>
                  </a:cubicBezTo>
                  <a:close/>
                  <a:moveTo>
                    <a:pt x="145" y="81"/>
                  </a:moveTo>
                  <a:cubicBezTo>
                    <a:pt x="156" y="81"/>
                    <a:pt x="169" y="82"/>
                    <a:pt x="181" y="82"/>
                  </a:cubicBezTo>
                  <a:cubicBezTo>
                    <a:pt x="193" y="83"/>
                    <a:pt x="206" y="86"/>
                    <a:pt x="216" y="86"/>
                  </a:cubicBezTo>
                  <a:cubicBezTo>
                    <a:pt x="217" y="86"/>
                    <a:pt x="218" y="85"/>
                    <a:pt x="219" y="85"/>
                  </a:cubicBezTo>
                  <a:cubicBezTo>
                    <a:pt x="222" y="85"/>
                    <a:pt x="224" y="90"/>
                    <a:pt x="225" y="93"/>
                  </a:cubicBezTo>
                  <a:cubicBezTo>
                    <a:pt x="197" y="91"/>
                    <a:pt x="169" y="87"/>
                    <a:pt x="145" y="81"/>
                  </a:cubicBezTo>
                  <a:close/>
                  <a:moveTo>
                    <a:pt x="117" y="81"/>
                  </a:moveTo>
                  <a:cubicBezTo>
                    <a:pt x="120" y="81"/>
                    <a:pt x="123" y="82"/>
                    <a:pt x="125" y="83"/>
                  </a:cubicBezTo>
                  <a:cubicBezTo>
                    <a:pt x="124" y="85"/>
                    <a:pt x="121" y="87"/>
                    <a:pt x="118" y="88"/>
                  </a:cubicBezTo>
                  <a:cubicBezTo>
                    <a:pt x="117" y="86"/>
                    <a:pt x="117" y="83"/>
                    <a:pt x="117" y="81"/>
                  </a:cubicBezTo>
                  <a:close/>
                  <a:moveTo>
                    <a:pt x="194" y="93"/>
                  </a:moveTo>
                  <a:cubicBezTo>
                    <a:pt x="171" y="94"/>
                    <a:pt x="148" y="90"/>
                    <a:pt x="126" y="88"/>
                  </a:cubicBezTo>
                  <a:cubicBezTo>
                    <a:pt x="127" y="87"/>
                    <a:pt x="130" y="83"/>
                    <a:pt x="132" y="83"/>
                  </a:cubicBezTo>
                  <a:cubicBezTo>
                    <a:pt x="142" y="83"/>
                    <a:pt x="153" y="86"/>
                    <a:pt x="164" y="88"/>
                  </a:cubicBezTo>
                  <a:cubicBezTo>
                    <a:pt x="174" y="90"/>
                    <a:pt x="185" y="91"/>
                    <a:pt x="194" y="93"/>
                  </a:cubicBezTo>
                  <a:close/>
                  <a:moveTo>
                    <a:pt x="137" y="95"/>
                  </a:moveTo>
                  <a:cubicBezTo>
                    <a:pt x="131" y="95"/>
                    <a:pt x="123" y="94"/>
                    <a:pt x="118" y="94"/>
                  </a:cubicBezTo>
                  <a:cubicBezTo>
                    <a:pt x="123" y="92"/>
                    <a:pt x="132" y="94"/>
                    <a:pt x="137" y="95"/>
                  </a:cubicBezTo>
                  <a:close/>
                  <a:moveTo>
                    <a:pt x="154" y="100"/>
                  </a:moveTo>
                  <a:cubicBezTo>
                    <a:pt x="150" y="98"/>
                    <a:pt x="143" y="97"/>
                    <a:pt x="138" y="95"/>
                  </a:cubicBezTo>
                  <a:cubicBezTo>
                    <a:pt x="144" y="94"/>
                    <a:pt x="150" y="97"/>
                    <a:pt x="154" y="100"/>
                  </a:cubicBezTo>
                  <a:close/>
                  <a:moveTo>
                    <a:pt x="233" y="104"/>
                  </a:moveTo>
                  <a:cubicBezTo>
                    <a:pt x="211" y="102"/>
                    <a:pt x="188" y="99"/>
                    <a:pt x="169" y="95"/>
                  </a:cubicBezTo>
                  <a:cubicBezTo>
                    <a:pt x="178" y="96"/>
                    <a:pt x="191" y="96"/>
                    <a:pt x="204" y="96"/>
                  </a:cubicBezTo>
                  <a:cubicBezTo>
                    <a:pt x="215" y="97"/>
                    <a:pt x="232" y="94"/>
                    <a:pt x="233" y="104"/>
                  </a:cubicBezTo>
                  <a:close/>
                  <a:moveTo>
                    <a:pt x="90" y="97"/>
                  </a:moveTo>
                  <a:cubicBezTo>
                    <a:pt x="89" y="99"/>
                    <a:pt x="86" y="106"/>
                    <a:pt x="82" y="104"/>
                  </a:cubicBezTo>
                  <a:cubicBezTo>
                    <a:pt x="84" y="101"/>
                    <a:pt x="87" y="99"/>
                    <a:pt x="90" y="97"/>
                  </a:cubicBezTo>
                  <a:close/>
                  <a:moveTo>
                    <a:pt x="218" y="106"/>
                  </a:moveTo>
                  <a:cubicBezTo>
                    <a:pt x="199" y="104"/>
                    <a:pt x="177" y="105"/>
                    <a:pt x="163" y="98"/>
                  </a:cubicBezTo>
                  <a:cubicBezTo>
                    <a:pt x="181" y="100"/>
                    <a:pt x="199" y="104"/>
                    <a:pt x="218" y="106"/>
                  </a:cubicBezTo>
                  <a:close/>
                  <a:moveTo>
                    <a:pt x="117" y="100"/>
                  </a:moveTo>
                  <a:cubicBezTo>
                    <a:pt x="138" y="96"/>
                    <a:pt x="158" y="106"/>
                    <a:pt x="167" y="117"/>
                  </a:cubicBezTo>
                  <a:cubicBezTo>
                    <a:pt x="173" y="125"/>
                    <a:pt x="174" y="136"/>
                    <a:pt x="172" y="149"/>
                  </a:cubicBezTo>
                  <a:cubicBezTo>
                    <a:pt x="172" y="151"/>
                    <a:pt x="170" y="154"/>
                    <a:pt x="169" y="157"/>
                  </a:cubicBezTo>
                  <a:cubicBezTo>
                    <a:pt x="168" y="159"/>
                    <a:pt x="167" y="164"/>
                    <a:pt x="165" y="165"/>
                  </a:cubicBezTo>
                  <a:cubicBezTo>
                    <a:pt x="163" y="165"/>
                    <a:pt x="155" y="158"/>
                    <a:pt x="153" y="157"/>
                  </a:cubicBezTo>
                  <a:cubicBezTo>
                    <a:pt x="144" y="151"/>
                    <a:pt x="138" y="145"/>
                    <a:pt x="130" y="139"/>
                  </a:cubicBezTo>
                  <a:cubicBezTo>
                    <a:pt x="127" y="137"/>
                    <a:pt x="119" y="133"/>
                    <a:pt x="118" y="131"/>
                  </a:cubicBezTo>
                  <a:cubicBezTo>
                    <a:pt x="115" y="124"/>
                    <a:pt x="120" y="109"/>
                    <a:pt x="117" y="100"/>
                  </a:cubicBezTo>
                  <a:close/>
                  <a:moveTo>
                    <a:pt x="155" y="100"/>
                  </a:moveTo>
                  <a:cubicBezTo>
                    <a:pt x="157" y="101"/>
                    <a:pt x="159" y="101"/>
                    <a:pt x="160" y="104"/>
                  </a:cubicBezTo>
                  <a:cubicBezTo>
                    <a:pt x="158" y="103"/>
                    <a:pt x="156" y="101"/>
                    <a:pt x="155" y="100"/>
                  </a:cubicBezTo>
                  <a:close/>
                  <a:moveTo>
                    <a:pt x="114" y="100"/>
                  </a:moveTo>
                  <a:cubicBezTo>
                    <a:pt x="115" y="109"/>
                    <a:pt x="116" y="119"/>
                    <a:pt x="115" y="128"/>
                  </a:cubicBezTo>
                  <a:cubicBezTo>
                    <a:pt x="109" y="125"/>
                    <a:pt x="105" y="120"/>
                    <a:pt x="99" y="116"/>
                  </a:cubicBezTo>
                  <a:cubicBezTo>
                    <a:pt x="98" y="115"/>
                    <a:pt x="94" y="113"/>
                    <a:pt x="94" y="112"/>
                  </a:cubicBezTo>
                  <a:cubicBezTo>
                    <a:pt x="94" y="111"/>
                    <a:pt x="101" y="107"/>
                    <a:pt x="102" y="106"/>
                  </a:cubicBezTo>
                  <a:cubicBezTo>
                    <a:pt x="106" y="103"/>
                    <a:pt x="110" y="101"/>
                    <a:pt x="114" y="100"/>
                  </a:cubicBezTo>
                  <a:close/>
                  <a:moveTo>
                    <a:pt x="98" y="103"/>
                  </a:moveTo>
                  <a:cubicBezTo>
                    <a:pt x="96" y="105"/>
                    <a:pt x="93" y="107"/>
                    <a:pt x="89" y="108"/>
                  </a:cubicBezTo>
                  <a:cubicBezTo>
                    <a:pt x="91" y="106"/>
                    <a:pt x="95" y="104"/>
                    <a:pt x="98" y="103"/>
                  </a:cubicBezTo>
                  <a:close/>
                  <a:moveTo>
                    <a:pt x="160" y="105"/>
                  </a:moveTo>
                  <a:cubicBezTo>
                    <a:pt x="167" y="105"/>
                    <a:pt x="173" y="111"/>
                    <a:pt x="173" y="117"/>
                  </a:cubicBezTo>
                  <a:cubicBezTo>
                    <a:pt x="170" y="113"/>
                    <a:pt x="165" y="109"/>
                    <a:pt x="160" y="105"/>
                  </a:cubicBezTo>
                  <a:close/>
                  <a:moveTo>
                    <a:pt x="70" y="120"/>
                  </a:moveTo>
                  <a:cubicBezTo>
                    <a:pt x="69" y="120"/>
                    <a:pt x="69" y="119"/>
                    <a:pt x="66" y="119"/>
                  </a:cubicBezTo>
                  <a:cubicBezTo>
                    <a:pt x="69" y="113"/>
                    <a:pt x="75" y="111"/>
                    <a:pt x="79" y="106"/>
                  </a:cubicBezTo>
                  <a:cubicBezTo>
                    <a:pt x="85" y="109"/>
                    <a:pt x="73" y="117"/>
                    <a:pt x="70" y="120"/>
                  </a:cubicBezTo>
                  <a:close/>
                  <a:moveTo>
                    <a:pt x="175" y="107"/>
                  </a:moveTo>
                  <a:cubicBezTo>
                    <a:pt x="191" y="110"/>
                    <a:pt x="206" y="113"/>
                    <a:pt x="221" y="115"/>
                  </a:cubicBezTo>
                  <a:cubicBezTo>
                    <a:pt x="212" y="116"/>
                    <a:pt x="196" y="114"/>
                    <a:pt x="184" y="114"/>
                  </a:cubicBezTo>
                  <a:cubicBezTo>
                    <a:pt x="178" y="113"/>
                    <a:pt x="177" y="111"/>
                    <a:pt x="175" y="107"/>
                  </a:cubicBezTo>
                  <a:close/>
                  <a:moveTo>
                    <a:pt x="235" y="110"/>
                  </a:moveTo>
                  <a:cubicBezTo>
                    <a:pt x="236" y="111"/>
                    <a:pt x="236" y="113"/>
                    <a:pt x="235" y="114"/>
                  </a:cubicBezTo>
                  <a:cubicBezTo>
                    <a:pt x="225" y="112"/>
                    <a:pt x="214" y="112"/>
                    <a:pt x="205" y="109"/>
                  </a:cubicBezTo>
                  <a:cubicBezTo>
                    <a:pt x="205" y="109"/>
                    <a:pt x="205" y="109"/>
                    <a:pt x="205" y="109"/>
                  </a:cubicBezTo>
                  <a:cubicBezTo>
                    <a:pt x="215" y="109"/>
                    <a:pt x="226" y="110"/>
                    <a:pt x="235" y="110"/>
                  </a:cubicBezTo>
                  <a:close/>
                  <a:moveTo>
                    <a:pt x="235" y="120"/>
                  </a:moveTo>
                  <a:cubicBezTo>
                    <a:pt x="236" y="122"/>
                    <a:pt x="236" y="125"/>
                    <a:pt x="235" y="127"/>
                  </a:cubicBezTo>
                  <a:cubicBezTo>
                    <a:pt x="220" y="124"/>
                    <a:pt x="203" y="123"/>
                    <a:pt x="191" y="117"/>
                  </a:cubicBezTo>
                  <a:cubicBezTo>
                    <a:pt x="206" y="117"/>
                    <a:pt x="221" y="119"/>
                    <a:pt x="235" y="120"/>
                  </a:cubicBezTo>
                  <a:close/>
                  <a:moveTo>
                    <a:pt x="204" y="125"/>
                  </a:moveTo>
                  <a:cubicBezTo>
                    <a:pt x="200" y="126"/>
                    <a:pt x="198" y="126"/>
                    <a:pt x="193" y="126"/>
                  </a:cubicBezTo>
                  <a:cubicBezTo>
                    <a:pt x="190" y="126"/>
                    <a:pt x="183" y="125"/>
                    <a:pt x="183" y="128"/>
                  </a:cubicBezTo>
                  <a:cubicBezTo>
                    <a:pt x="183" y="130"/>
                    <a:pt x="189" y="131"/>
                    <a:pt x="190" y="132"/>
                  </a:cubicBezTo>
                  <a:cubicBezTo>
                    <a:pt x="201" y="134"/>
                    <a:pt x="216" y="136"/>
                    <a:pt x="226" y="139"/>
                  </a:cubicBezTo>
                  <a:cubicBezTo>
                    <a:pt x="219" y="140"/>
                    <a:pt x="209" y="140"/>
                    <a:pt x="199" y="140"/>
                  </a:cubicBezTo>
                  <a:cubicBezTo>
                    <a:pt x="197" y="140"/>
                    <a:pt x="189" y="139"/>
                    <a:pt x="189" y="141"/>
                  </a:cubicBezTo>
                  <a:cubicBezTo>
                    <a:pt x="188" y="145"/>
                    <a:pt x="199" y="147"/>
                    <a:pt x="202" y="148"/>
                  </a:cubicBezTo>
                  <a:cubicBezTo>
                    <a:pt x="212" y="150"/>
                    <a:pt x="222" y="151"/>
                    <a:pt x="232" y="153"/>
                  </a:cubicBezTo>
                  <a:cubicBezTo>
                    <a:pt x="216" y="155"/>
                    <a:pt x="198" y="150"/>
                    <a:pt x="181" y="151"/>
                  </a:cubicBezTo>
                  <a:cubicBezTo>
                    <a:pt x="182" y="140"/>
                    <a:pt x="179" y="130"/>
                    <a:pt x="179" y="119"/>
                  </a:cubicBezTo>
                  <a:cubicBezTo>
                    <a:pt x="188" y="121"/>
                    <a:pt x="197" y="123"/>
                    <a:pt x="204" y="125"/>
                  </a:cubicBezTo>
                  <a:close/>
                  <a:moveTo>
                    <a:pt x="66" y="126"/>
                  </a:moveTo>
                  <a:cubicBezTo>
                    <a:pt x="64" y="129"/>
                    <a:pt x="63" y="136"/>
                    <a:pt x="60" y="136"/>
                  </a:cubicBezTo>
                  <a:cubicBezTo>
                    <a:pt x="59" y="136"/>
                    <a:pt x="57" y="135"/>
                    <a:pt x="57" y="135"/>
                  </a:cubicBezTo>
                  <a:cubicBezTo>
                    <a:pt x="57" y="132"/>
                    <a:pt x="65" y="128"/>
                    <a:pt x="66" y="126"/>
                  </a:cubicBezTo>
                  <a:close/>
                  <a:moveTo>
                    <a:pt x="242" y="129"/>
                  </a:moveTo>
                  <a:cubicBezTo>
                    <a:pt x="243" y="131"/>
                    <a:pt x="244" y="137"/>
                    <a:pt x="241" y="138"/>
                  </a:cubicBezTo>
                  <a:cubicBezTo>
                    <a:pt x="241" y="134"/>
                    <a:pt x="242" y="132"/>
                    <a:pt x="242" y="129"/>
                  </a:cubicBezTo>
                  <a:close/>
                  <a:moveTo>
                    <a:pt x="235" y="131"/>
                  </a:moveTo>
                  <a:cubicBezTo>
                    <a:pt x="235" y="133"/>
                    <a:pt x="236" y="136"/>
                    <a:pt x="235" y="137"/>
                  </a:cubicBezTo>
                  <a:cubicBezTo>
                    <a:pt x="223" y="135"/>
                    <a:pt x="211" y="132"/>
                    <a:pt x="200" y="130"/>
                  </a:cubicBezTo>
                  <a:cubicBezTo>
                    <a:pt x="210" y="128"/>
                    <a:pt x="224" y="130"/>
                    <a:pt x="235" y="131"/>
                  </a:cubicBezTo>
                  <a:close/>
                  <a:moveTo>
                    <a:pt x="118" y="135"/>
                  </a:moveTo>
                  <a:cubicBezTo>
                    <a:pt x="131" y="143"/>
                    <a:pt x="147" y="157"/>
                    <a:pt x="160" y="165"/>
                  </a:cubicBezTo>
                  <a:cubicBezTo>
                    <a:pt x="162" y="166"/>
                    <a:pt x="164" y="167"/>
                    <a:pt x="164" y="168"/>
                  </a:cubicBezTo>
                  <a:cubicBezTo>
                    <a:pt x="165" y="169"/>
                    <a:pt x="161" y="176"/>
                    <a:pt x="160" y="178"/>
                  </a:cubicBezTo>
                  <a:cubicBezTo>
                    <a:pt x="153" y="191"/>
                    <a:pt x="144" y="201"/>
                    <a:pt x="134" y="211"/>
                  </a:cubicBezTo>
                  <a:cubicBezTo>
                    <a:pt x="131" y="215"/>
                    <a:pt x="125" y="222"/>
                    <a:pt x="122" y="215"/>
                  </a:cubicBezTo>
                  <a:cubicBezTo>
                    <a:pt x="121" y="214"/>
                    <a:pt x="121" y="212"/>
                    <a:pt x="121" y="211"/>
                  </a:cubicBezTo>
                  <a:cubicBezTo>
                    <a:pt x="120" y="207"/>
                    <a:pt x="120" y="201"/>
                    <a:pt x="120" y="196"/>
                  </a:cubicBezTo>
                  <a:cubicBezTo>
                    <a:pt x="121" y="177"/>
                    <a:pt x="118" y="155"/>
                    <a:pt x="118" y="135"/>
                  </a:cubicBezTo>
                  <a:close/>
                  <a:moveTo>
                    <a:pt x="235" y="144"/>
                  </a:moveTo>
                  <a:cubicBezTo>
                    <a:pt x="234" y="146"/>
                    <a:pt x="234" y="148"/>
                    <a:pt x="233" y="150"/>
                  </a:cubicBezTo>
                  <a:cubicBezTo>
                    <a:pt x="221" y="149"/>
                    <a:pt x="208" y="147"/>
                    <a:pt x="198" y="143"/>
                  </a:cubicBezTo>
                  <a:cubicBezTo>
                    <a:pt x="210" y="142"/>
                    <a:pt x="223" y="142"/>
                    <a:pt x="235" y="144"/>
                  </a:cubicBezTo>
                  <a:close/>
                  <a:moveTo>
                    <a:pt x="240" y="144"/>
                  </a:moveTo>
                  <a:cubicBezTo>
                    <a:pt x="241" y="145"/>
                    <a:pt x="240" y="147"/>
                    <a:pt x="239" y="148"/>
                  </a:cubicBezTo>
                  <a:cubicBezTo>
                    <a:pt x="238" y="147"/>
                    <a:pt x="240" y="145"/>
                    <a:pt x="240" y="144"/>
                  </a:cubicBezTo>
                  <a:close/>
                  <a:moveTo>
                    <a:pt x="230" y="157"/>
                  </a:moveTo>
                  <a:cubicBezTo>
                    <a:pt x="230" y="160"/>
                    <a:pt x="229" y="162"/>
                    <a:pt x="227" y="163"/>
                  </a:cubicBezTo>
                  <a:cubicBezTo>
                    <a:pt x="214" y="160"/>
                    <a:pt x="200" y="159"/>
                    <a:pt x="189" y="154"/>
                  </a:cubicBezTo>
                  <a:cubicBezTo>
                    <a:pt x="203" y="154"/>
                    <a:pt x="216" y="156"/>
                    <a:pt x="230" y="157"/>
                  </a:cubicBezTo>
                  <a:close/>
                  <a:moveTo>
                    <a:pt x="215" y="165"/>
                  </a:moveTo>
                  <a:cubicBezTo>
                    <a:pt x="202" y="165"/>
                    <a:pt x="190" y="165"/>
                    <a:pt x="179" y="163"/>
                  </a:cubicBezTo>
                  <a:cubicBezTo>
                    <a:pt x="180" y="161"/>
                    <a:pt x="180" y="158"/>
                    <a:pt x="181" y="156"/>
                  </a:cubicBezTo>
                  <a:cubicBezTo>
                    <a:pt x="191" y="160"/>
                    <a:pt x="205" y="160"/>
                    <a:pt x="215" y="165"/>
                  </a:cubicBezTo>
                  <a:close/>
                  <a:moveTo>
                    <a:pt x="174" y="157"/>
                  </a:moveTo>
                  <a:cubicBezTo>
                    <a:pt x="175" y="161"/>
                    <a:pt x="173" y="165"/>
                    <a:pt x="171" y="168"/>
                  </a:cubicBezTo>
                  <a:cubicBezTo>
                    <a:pt x="170" y="164"/>
                    <a:pt x="173" y="161"/>
                    <a:pt x="174" y="157"/>
                  </a:cubicBezTo>
                  <a:close/>
                  <a:moveTo>
                    <a:pt x="225" y="169"/>
                  </a:moveTo>
                  <a:cubicBezTo>
                    <a:pt x="224" y="171"/>
                    <a:pt x="223" y="176"/>
                    <a:pt x="221" y="177"/>
                  </a:cubicBezTo>
                  <a:cubicBezTo>
                    <a:pt x="219" y="177"/>
                    <a:pt x="215" y="175"/>
                    <a:pt x="213" y="175"/>
                  </a:cubicBezTo>
                  <a:cubicBezTo>
                    <a:pt x="204" y="172"/>
                    <a:pt x="193" y="171"/>
                    <a:pt x="186" y="168"/>
                  </a:cubicBezTo>
                  <a:cubicBezTo>
                    <a:pt x="198" y="167"/>
                    <a:pt x="213" y="168"/>
                    <a:pt x="225" y="169"/>
                  </a:cubicBezTo>
                  <a:close/>
                  <a:moveTo>
                    <a:pt x="206" y="177"/>
                  </a:moveTo>
                  <a:cubicBezTo>
                    <a:pt x="198" y="176"/>
                    <a:pt x="173" y="179"/>
                    <a:pt x="177" y="169"/>
                  </a:cubicBezTo>
                  <a:cubicBezTo>
                    <a:pt x="186" y="172"/>
                    <a:pt x="196" y="175"/>
                    <a:pt x="206" y="177"/>
                  </a:cubicBezTo>
                  <a:close/>
                  <a:moveTo>
                    <a:pt x="169" y="171"/>
                  </a:moveTo>
                  <a:cubicBezTo>
                    <a:pt x="169" y="177"/>
                    <a:pt x="164" y="185"/>
                    <a:pt x="160" y="190"/>
                  </a:cubicBezTo>
                  <a:cubicBezTo>
                    <a:pt x="160" y="192"/>
                    <a:pt x="158" y="194"/>
                    <a:pt x="156" y="193"/>
                  </a:cubicBezTo>
                  <a:cubicBezTo>
                    <a:pt x="161" y="187"/>
                    <a:pt x="164" y="178"/>
                    <a:pt x="169" y="171"/>
                  </a:cubicBezTo>
                  <a:close/>
                  <a:moveTo>
                    <a:pt x="235" y="171"/>
                  </a:moveTo>
                  <a:cubicBezTo>
                    <a:pt x="235" y="183"/>
                    <a:pt x="236" y="197"/>
                    <a:pt x="235" y="209"/>
                  </a:cubicBezTo>
                  <a:cubicBezTo>
                    <a:pt x="226" y="206"/>
                    <a:pt x="217" y="204"/>
                    <a:pt x="212" y="198"/>
                  </a:cubicBezTo>
                  <a:cubicBezTo>
                    <a:pt x="221" y="191"/>
                    <a:pt x="227" y="180"/>
                    <a:pt x="235" y="171"/>
                  </a:cubicBezTo>
                  <a:close/>
                  <a:moveTo>
                    <a:pt x="186" y="179"/>
                  </a:moveTo>
                  <a:cubicBezTo>
                    <a:pt x="198" y="180"/>
                    <a:pt x="206" y="180"/>
                    <a:pt x="216" y="182"/>
                  </a:cubicBezTo>
                  <a:cubicBezTo>
                    <a:pt x="215" y="183"/>
                    <a:pt x="214" y="186"/>
                    <a:pt x="211" y="187"/>
                  </a:cubicBezTo>
                  <a:cubicBezTo>
                    <a:pt x="207" y="188"/>
                    <a:pt x="189" y="182"/>
                    <a:pt x="186" y="179"/>
                  </a:cubicBezTo>
                  <a:close/>
                  <a:moveTo>
                    <a:pt x="190" y="187"/>
                  </a:moveTo>
                  <a:cubicBezTo>
                    <a:pt x="183" y="187"/>
                    <a:pt x="175" y="187"/>
                    <a:pt x="168" y="187"/>
                  </a:cubicBezTo>
                  <a:cubicBezTo>
                    <a:pt x="169" y="186"/>
                    <a:pt x="171" y="179"/>
                    <a:pt x="172" y="180"/>
                  </a:cubicBezTo>
                  <a:cubicBezTo>
                    <a:pt x="177" y="181"/>
                    <a:pt x="186" y="184"/>
                    <a:pt x="190" y="187"/>
                  </a:cubicBezTo>
                  <a:close/>
                  <a:moveTo>
                    <a:pt x="174" y="191"/>
                  </a:moveTo>
                  <a:cubicBezTo>
                    <a:pt x="179" y="189"/>
                    <a:pt x="191" y="189"/>
                    <a:pt x="196" y="190"/>
                  </a:cubicBezTo>
                  <a:cubicBezTo>
                    <a:pt x="200" y="192"/>
                    <a:pt x="201" y="196"/>
                    <a:pt x="195" y="197"/>
                  </a:cubicBezTo>
                  <a:cubicBezTo>
                    <a:pt x="188" y="198"/>
                    <a:pt x="180" y="193"/>
                    <a:pt x="174" y="191"/>
                  </a:cubicBezTo>
                  <a:close/>
                  <a:moveTo>
                    <a:pt x="166" y="190"/>
                  </a:moveTo>
                  <a:cubicBezTo>
                    <a:pt x="167" y="191"/>
                    <a:pt x="168" y="192"/>
                    <a:pt x="168" y="193"/>
                  </a:cubicBezTo>
                  <a:cubicBezTo>
                    <a:pt x="168" y="194"/>
                    <a:pt x="166" y="194"/>
                    <a:pt x="165" y="193"/>
                  </a:cubicBezTo>
                  <a:cubicBezTo>
                    <a:pt x="165" y="192"/>
                    <a:pt x="166" y="191"/>
                    <a:pt x="166" y="190"/>
                  </a:cubicBezTo>
                  <a:close/>
                  <a:moveTo>
                    <a:pt x="190" y="200"/>
                  </a:moveTo>
                  <a:cubicBezTo>
                    <a:pt x="189" y="202"/>
                    <a:pt x="188" y="204"/>
                    <a:pt x="190" y="206"/>
                  </a:cubicBezTo>
                  <a:cubicBezTo>
                    <a:pt x="179" y="205"/>
                    <a:pt x="170" y="202"/>
                    <a:pt x="162" y="198"/>
                  </a:cubicBezTo>
                  <a:cubicBezTo>
                    <a:pt x="162" y="196"/>
                    <a:pt x="165" y="196"/>
                    <a:pt x="168" y="197"/>
                  </a:cubicBezTo>
                  <a:cubicBezTo>
                    <a:pt x="174" y="197"/>
                    <a:pt x="185" y="199"/>
                    <a:pt x="190" y="200"/>
                  </a:cubicBezTo>
                  <a:close/>
                  <a:moveTo>
                    <a:pt x="153" y="199"/>
                  </a:moveTo>
                  <a:cubicBezTo>
                    <a:pt x="150" y="204"/>
                    <a:pt x="147" y="208"/>
                    <a:pt x="142" y="211"/>
                  </a:cubicBezTo>
                  <a:cubicBezTo>
                    <a:pt x="145" y="207"/>
                    <a:pt x="148" y="200"/>
                    <a:pt x="153" y="199"/>
                  </a:cubicBezTo>
                  <a:close/>
                  <a:moveTo>
                    <a:pt x="198" y="211"/>
                  </a:moveTo>
                  <a:cubicBezTo>
                    <a:pt x="182" y="212"/>
                    <a:pt x="167" y="212"/>
                    <a:pt x="151" y="210"/>
                  </a:cubicBezTo>
                  <a:cubicBezTo>
                    <a:pt x="154" y="209"/>
                    <a:pt x="155" y="202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70" y="203"/>
                    <a:pt x="186" y="209"/>
                    <a:pt x="198" y="211"/>
                  </a:cubicBezTo>
                  <a:close/>
                  <a:moveTo>
                    <a:pt x="217" y="211"/>
                  </a:moveTo>
                  <a:cubicBezTo>
                    <a:pt x="209" y="210"/>
                    <a:pt x="200" y="208"/>
                    <a:pt x="192" y="207"/>
                  </a:cubicBezTo>
                  <a:cubicBezTo>
                    <a:pt x="199" y="204"/>
                    <a:pt x="211" y="207"/>
                    <a:pt x="217" y="211"/>
                  </a:cubicBezTo>
                  <a:close/>
                  <a:moveTo>
                    <a:pt x="159" y="214"/>
                  </a:moveTo>
                  <a:cubicBezTo>
                    <a:pt x="174" y="213"/>
                    <a:pt x="198" y="215"/>
                    <a:pt x="215" y="216"/>
                  </a:cubicBezTo>
                  <a:cubicBezTo>
                    <a:pt x="225" y="216"/>
                    <a:pt x="237" y="216"/>
                    <a:pt x="235" y="228"/>
                  </a:cubicBezTo>
                  <a:cubicBezTo>
                    <a:pt x="209" y="224"/>
                    <a:pt x="184" y="220"/>
                    <a:pt x="159" y="214"/>
                  </a:cubicBezTo>
                  <a:close/>
                  <a:moveTo>
                    <a:pt x="232" y="231"/>
                  </a:moveTo>
                  <a:cubicBezTo>
                    <a:pt x="199" y="230"/>
                    <a:pt x="170" y="225"/>
                    <a:pt x="138" y="222"/>
                  </a:cubicBezTo>
                  <a:cubicBezTo>
                    <a:pt x="140" y="220"/>
                    <a:pt x="142" y="216"/>
                    <a:pt x="146" y="215"/>
                  </a:cubicBezTo>
                  <a:cubicBezTo>
                    <a:pt x="148" y="215"/>
                    <a:pt x="153" y="217"/>
                    <a:pt x="156" y="217"/>
                  </a:cubicBezTo>
                  <a:cubicBezTo>
                    <a:pt x="181" y="221"/>
                    <a:pt x="211" y="226"/>
                    <a:pt x="232" y="231"/>
                  </a:cubicBezTo>
                  <a:close/>
                  <a:moveTo>
                    <a:pt x="112" y="227"/>
                  </a:moveTo>
                  <a:cubicBezTo>
                    <a:pt x="109" y="233"/>
                    <a:pt x="117" y="228"/>
                    <a:pt x="119" y="231"/>
                  </a:cubicBezTo>
                  <a:cubicBezTo>
                    <a:pt x="120" y="235"/>
                    <a:pt x="118" y="248"/>
                    <a:pt x="118" y="253"/>
                  </a:cubicBezTo>
                  <a:cubicBezTo>
                    <a:pt x="116" y="265"/>
                    <a:pt x="117" y="278"/>
                    <a:pt x="116" y="287"/>
                  </a:cubicBezTo>
                  <a:cubicBezTo>
                    <a:pt x="115" y="311"/>
                    <a:pt x="120" y="330"/>
                    <a:pt x="118" y="351"/>
                  </a:cubicBezTo>
                  <a:cubicBezTo>
                    <a:pt x="115" y="349"/>
                    <a:pt x="112" y="351"/>
                    <a:pt x="110" y="351"/>
                  </a:cubicBezTo>
                  <a:cubicBezTo>
                    <a:pt x="104" y="352"/>
                    <a:pt x="99" y="346"/>
                    <a:pt x="96" y="343"/>
                  </a:cubicBezTo>
                  <a:cubicBezTo>
                    <a:pt x="101" y="338"/>
                    <a:pt x="91" y="335"/>
                    <a:pt x="89" y="331"/>
                  </a:cubicBezTo>
                  <a:cubicBezTo>
                    <a:pt x="92" y="328"/>
                    <a:pt x="87" y="327"/>
                    <a:pt x="87" y="323"/>
                  </a:cubicBezTo>
                  <a:cubicBezTo>
                    <a:pt x="91" y="325"/>
                    <a:pt x="93" y="327"/>
                    <a:pt x="96" y="330"/>
                  </a:cubicBezTo>
                  <a:cubicBezTo>
                    <a:pt x="96" y="324"/>
                    <a:pt x="88" y="322"/>
                    <a:pt x="85" y="317"/>
                  </a:cubicBezTo>
                  <a:cubicBezTo>
                    <a:pt x="80" y="308"/>
                    <a:pt x="82" y="297"/>
                    <a:pt x="88" y="291"/>
                  </a:cubicBezTo>
                  <a:cubicBezTo>
                    <a:pt x="89" y="289"/>
                    <a:pt x="90" y="284"/>
                    <a:pt x="92" y="283"/>
                  </a:cubicBezTo>
                  <a:cubicBezTo>
                    <a:pt x="95" y="283"/>
                    <a:pt x="99" y="289"/>
                    <a:pt x="100" y="283"/>
                  </a:cubicBezTo>
                  <a:cubicBezTo>
                    <a:pt x="100" y="280"/>
                    <a:pt x="97" y="281"/>
                    <a:pt x="95" y="279"/>
                  </a:cubicBezTo>
                  <a:cubicBezTo>
                    <a:pt x="93" y="274"/>
                    <a:pt x="99" y="275"/>
                    <a:pt x="102" y="273"/>
                  </a:cubicBezTo>
                  <a:cubicBezTo>
                    <a:pt x="104" y="271"/>
                    <a:pt x="102" y="267"/>
                    <a:pt x="100" y="266"/>
                  </a:cubicBezTo>
                  <a:cubicBezTo>
                    <a:pt x="100" y="262"/>
                    <a:pt x="106" y="260"/>
                    <a:pt x="104" y="255"/>
                  </a:cubicBezTo>
                  <a:cubicBezTo>
                    <a:pt x="103" y="251"/>
                    <a:pt x="97" y="256"/>
                    <a:pt x="97" y="258"/>
                  </a:cubicBezTo>
                  <a:cubicBezTo>
                    <a:pt x="97" y="259"/>
                    <a:pt x="98" y="260"/>
                    <a:pt x="98" y="261"/>
                  </a:cubicBezTo>
                  <a:cubicBezTo>
                    <a:pt x="98" y="269"/>
                    <a:pt x="87" y="270"/>
                    <a:pt x="83" y="265"/>
                  </a:cubicBezTo>
                  <a:cubicBezTo>
                    <a:pt x="89" y="252"/>
                    <a:pt x="95" y="234"/>
                    <a:pt x="101" y="221"/>
                  </a:cubicBezTo>
                  <a:cubicBezTo>
                    <a:pt x="103" y="219"/>
                    <a:pt x="110" y="226"/>
                    <a:pt x="112" y="227"/>
                  </a:cubicBezTo>
                  <a:close/>
                  <a:moveTo>
                    <a:pt x="245" y="224"/>
                  </a:moveTo>
                  <a:cubicBezTo>
                    <a:pt x="247" y="225"/>
                    <a:pt x="249" y="227"/>
                    <a:pt x="250" y="229"/>
                  </a:cubicBezTo>
                  <a:cubicBezTo>
                    <a:pt x="249" y="227"/>
                    <a:pt x="247" y="225"/>
                    <a:pt x="245" y="224"/>
                  </a:cubicBezTo>
                  <a:close/>
                  <a:moveTo>
                    <a:pt x="196" y="238"/>
                  </a:moveTo>
                  <a:cubicBezTo>
                    <a:pt x="184" y="239"/>
                    <a:pt x="172" y="233"/>
                    <a:pt x="158" y="235"/>
                  </a:cubicBezTo>
                  <a:cubicBezTo>
                    <a:pt x="150" y="236"/>
                    <a:pt x="159" y="240"/>
                    <a:pt x="162" y="241"/>
                  </a:cubicBezTo>
                  <a:cubicBezTo>
                    <a:pt x="186" y="247"/>
                    <a:pt x="216" y="250"/>
                    <a:pt x="238" y="257"/>
                  </a:cubicBezTo>
                  <a:cubicBezTo>
                    <a:pt x="215" y="257"/>
                    <a:pt x="191" y="252"/>
                    <a:pt x="168" y="253"/>
                  </a:cubicBezTo>
                  <a:cubicBezTo>
                    <a:pt x="170" y="257"/>
                    <a:pt x="176" y="258"/>
                    <a:pt x="181" y="259"/>
                  </a:cubicBezTo>
                  <a:cubicBezTo>
                    <a:pt x="198" y="263"/>
                    <a:pt x="217" y="266"/>
                    <a:pt x="233" y="272"/>
                  </a:cubicBezTo>
                  <a:cubicBezTo>
                    <a:pt x="221" y="273"/>
                    <a:pt x="205" y="268"/>
                    <a:pt x="193" y="270"/>
                  </a:cubicBezTo>
                  <a:cubicBezTo>
                    <a:pt x="192" y="270"/>
                    <a:pt x="191" y="271"/>
                    <a:pt x="190" y="271"/>
                  </a:cubicBezTo>
                  <a:cubicBezTo>
                    <a:pt x="188" y="271"/>
                    <a:pt x="186" y="268"/>
                    <a:pt x="184" y="270"/>
                  </a:cubicBezTo>
                  <a:cubicBezTo>
                    <a:pt x="166" y="257"/>
                    <a:pt x="147" y="242"/>
                    <a:pt x="133" y="225"/>
                  </a:cubicBezTo>
                  <a:cubicBezTo>
                    <a:pt x="133" y="225"/>
                    <a:pt x="133" y="225"/>
                    <a:pt x="133" y="225"/>
                  </a:cubicBezTo>
                  <a:cubicBezTo>
                    <a:pt x="150" y="232"/>
                    <a:pt x="176" y="233"/>
                    <a:pt x="196" y="238"/>
                  </a:cubicBezTo>
                  <a:close/>
                  <a:moveTo>
                    <a:pt x="152" y="226"/>
                  </a:moveTo>
                  <a:cubicBezTo>
                    <a:pt x="182" y="228"/>
                    <a:pt x="208" y="232"/>
                    <a:pt x="236" y="235"/>
                  </a:cubicBezTo>
                  <a:cubicBezTo>
                    <a:pt x="236" y="239"/>
                    <a:pt x="241" y="240"/>
                    <a:pt x="242" y="235"/>
                  </a:cubicBezTo>
                  <a:cubicBezTo>
                    <a:pt x="250" y="234"/>
                    <a:pt x="253" y="237"/>
                    <a:pt x="254" y="244"/>
                  </a:cubicBezTo>
                  <a:cubicBezTo>
                    <a:pt x="219" y="239"/>
                    <a:pt x="185" y="234"/>
                    <a:pt x="152" y="226"/>
                  </a:cubicBezTo>
                  <a:close/>
                  <a:moveTo>
                    <a:pt x="241" y="227"/>
                  </a:moveTo>
                  <a:cubicBezTo>
                    <a:pt x="242" y="228"/>
                    <a:pt x="244" y="229"/>
                    <a:pt x="244" y="230"/>
                  </a:cubicBezTo>
                  <a:cubicBezTo>
                    <a:pt x="242" y="230"/>
                    <a:pt x="240" y="229"/>
                    <a:pt x="241" y="227"/>
                  </a:cubicBezTo>
                  <a:close/>
                  <a:moveTo>
                    <a:pt x="122" y="229"/>
                  </a:moveTo>
                  <a:cubicBezTo>
                    <a:pt x="123" y="229"/>
                    <a:pt x="124" y="230"/>
                    <a:pt x="125" y="231"/>
                  </a:cubicBezTo>
                  <a:cubicBezTo>
                    <a:pt x="123" y="231"/>
                    <a:pt x="122" y="230"/>
                    <a:pt x="122" y="229"/>
                  </a:cubicBezTo>
                  <a:close/>
                  <a:moveTo>
                    <a:pt x="252" y="230"/>
                  </a:moveTo>
                  <a:cubicBezTo>
                    <a:pt x="254" y="232"/>
                    <a:pt x="256" y="233"/>
                    <a:pt x="256" y="236"/>
                  </a:cubicBezTo>
                  <a:cubicBezTo>
                    <a:pt x="254" y="235"/>
                    <a:pt x="253" y="233"/>
                    <a:pt x="252" y="230"/>
                  </a:cubicBezTo>
                  <a:close/>
                  <a:moveTo>
                    <a:pt x="197" y="298"/>
                  </a:moveTo>
                  <a:cubicBezTo>
                    <a:pt x="195" y="297"/>
                    <a:pt x="192" y="287"/>
                    <a:pt x="190" y="294"/>
                  </a:cubicBezTo>
                  <a:cubicBezTo>
                    <a:pt x="189" y="291"/>
                    <a:pt x="186" y="293"/>
                    <a:pt x="183" y="291"/>
                  </a:cubicBezTo>
                  <a:cubicBezTo>
                    <a:pt x="182" y="291"/>
                    <a:pt x="179" y="285"/>
                    <a:pt x="178" y="289"/>
                  </a:cubicBezTo>
                  <a:cubicBezTo>
                    <a:pt x="177" y="295"/>
                    <a:pt x="190" y="301"/>
                    <a:pt x="190" y="307"/>
                  </a:cubicBezTo>
                  <a:cubicBezTo>
                    <a:pt x="191" y="323"/>
                    <a:pt x="189" y="337"/>
                    <a:pt x="180" y="346"/>
                  </a:cubicBezTo>
                  <a:cubicBezTo>
                    <a:pt x="174" y="353"/>
                    <a:pt x="164" y="360"/>
                    <a:pt x="152" y="359"/>
                  </a:cubicBezTo>
                  <a:cubicBezTo>
                    <a:pt x="151" y="359"/>
                    <a:pt x="149" y="359"/>
                    <a:pt x="147" y="359"/>
                  </a:cubicBezTo>
                  <a:cubicBezTo>
                    <a:pt x="146" y="359"/>
                    <a:pt x="145" y="360"/>
                    <a:pt x="144" y="360"/>
                  </a:cubicBezTo>
                  <a:cubicBezTo>
                    <a:pt x="135" y="362"/>
                    <a:pt x="128" y="356"/>
                    <a:pt x="122" y="352"/>
                  </a:cubicBezTo>
                  <a:cubicBezTo>
                    <a:pt x="121" y="327"/>
                    <a:pt x="117" y="301"/>
                    <a:pt x="120" y="277"/>
                  </a:cubicBezTo>
                  <a:cubicBezTo>
                    <a:pt x="121" y="270"/>
                    <a:pt x="120" y="263"/>
                    <a:pt x="120" y="256"/>
                  </a:cubicBezTo>
                  <a:cubicBezTo>
                    <a:pt x="120" y="248"/>
                    <a:pt x="121" y="239"/>
                    <a:pt x="122" y="233"/>
                  </a:cubicBezTo>
                  <a:cubicBezTo>
                    <a:pt x="122" y="233"/>
                    <a:pt x="122" y="233"/>
                    <a:pt x="122" y="234"/>
                  </a:cubicBezTo>
                  <a:cubicBezTo>
                    <a:pt x="131" y="239"/>
                    <a:pt x="142" y="245"/>
                    <a:pt x="150" y="252"/>
                  </a:cubicBezTo>
                  <a:cubicBezTo>
                    <a:pt x="154" y="255"/>
                    <a:pt x="157" y="259"/>
                    <a:pt x="161" y="262"/>
                  </a:cubicBezTo>
                  <a:cubicBezTo>
                    <a:pt x="166" y="266"/>
                    <a:pt x="174" y="268"/>
                    <a:pt x="177" y="273"/>
                  </a:cubicBezTo>
                  <a:cubicBezTo>
                    <a:pt x="180" y="276"/>
                    <a:pt x="183" y="280"/>
                    <a:pt x="186" y="282"/>
                  </a:cubicBezTo>
                  <a:cubicBezTo>
                    <a:pt x="192" y="286"/>
                    <a:pt x="201" y="287"/>
                    <a:pt x="197" y="298"/>
                  </a:cubicBezTo>
                  <a:close/>
                  <a:moveTo>
                    <a:pt x="165" y="238"/>
                  </a:moveTo>
                  <a:cubicBezTo>
                    <a:pt x="189" y="238"/>
                    <a:pt x="212" y="243"/>
                    <a:pt x="235" y="246"/>
                  </a:cubicBezTo>
                  <a:cubicBezTo>
                    <a:pt x="241" y="247"/>
                    <a:pt x="251" y="247"/>
                    <a:pt x="255" y="249"/>
                  </a:cubicBezTo>
                  <a:cubicBezTo>
                    <a:pt x="260" y="251"/>
                    <a:pt x="261" y="264"/>
                    <a:pt x="261" y="271"/>
                  </a:cubicBezTo>
                  <a:cubicBezTo>
                    <a:pt x="260" y="275"/>
                    <a:pt x="260" y="281"/>
                    <a:pt x="260" y="285"/>
                  </a:cubicBezTo>
                  <a:cubicBezTo>
                    <a:pt x="240" y="282"/>
                    <a:pt x="221" y="278"/>
                    <a:pt x="203" y="273"/>
                  </a:cubicBezTo>
                  <a:cubicBezTo>
                    <a:pt x="214" y="272"/>
                    <a:pt x="225" y="274"/>
                    <a:pt x="236" y="275"/>
                  </a:cubicBezTo>
                  <a:cubicBezTo>
                    <a:pt x="243" y="276"/>
                    <a:pt x="251" y="278"/>
                    <a:pt x="256" y="275"/>
                  </a:cubicBezTo>
                  <a:cubicBezTo>
                    <a:pt x="252" y="272"/>
                    <a:pt x="246" y="272"/>
                    <a:pt x="241" y="271"/>
                  </a:cubicBezTo>
                  <a:cubicBezTo>
                    <a:pt x="222" y="266"/>
                    <a:pt x="201" y="261"/>
                    <a:pt x="183" y="255"/>
                  </a:cubicBezTo>
                  <a:cubicBezTo>
                    <a:pt x="205" y="256"/>
                    <a:pt x="224" y="259"/>
                    <a:pt x="244" y="261"/>
                  </a:cubicBezTo>
                  <a:cubicBezTo>
                    <a:pt x="247" y="261"/>
                    <a:pt x="255" y="262"/>
                    <a:pt x="255" y="259"/>
                  </a:cubicBezTo>
                  <a:cubicBezTo>
                    <a:pt x="256" y="256"/>
                    <a:pt x="246" y="256"/>
                    <a:pt x="243" y="255"/>
                  </a:cubicBezTo>
                  <a:cubicBezTo>
                    <a:pt x="219" y="249"/>
                    <a:pt x="190" y="245"/>
                    <a:pt x="166" y="238"/>
                  </a:cubicBezTo>
                  <a:cubicBezTo>
                    <a:pt x="165" y="239"/>
                    <a:pt x="165" y="238"/>
                    <a:pt x="165" y="238"/>
                  </a:cubicBezTo>
                  <a:close/>
                  <a:moveTo>
                    <a:pt x="92" y="274"/>
                  </a:moveTo>
                  <a:cubicBezTo>
                    <a:pt x="88" y="280"/>
                    <a:pt x="84" y="270"/>
                    <a:pt x="92" y="274"/>
                  </a:cubicBezTo>
                  <a:close/>
                  <a:moveTo>
                    <a:pt x="259" y="288"/>
                  </a:moveTo>
                  <a:cubicBezTo>
                    <a:pt x="249" y="288"/>
                    <a:pt x="234" y="286"/>
                    <a:pt x="223" y="285"/>
                  </a:cubicBezTo>
                  <a:cubicBezTo>
                    <a:pt x="218" y="285"/>
                    <a:pt x="207" y="283"/>
                    <a:pt x="206" y="287"/>
                  </a:cubicBezTo>
                  <a:cubicBezTo>
                    <a:pt x="202" y="283"/>
                    <a:pt x="196" y="281"/>
                    <a:pt x="194" y="275"/>
                  </a:cubicBezTo>
                  <a:cubicBezTo>
                    <a:pt x="215" y="279"/>
                    <a:pt x="237" y="284"/>
                    <a:pt x="259" y="288"/>
                  </a:cubicBezTo>
                  <a:close/>
                  <a:moveTo>
                    <a:pt x="33" y="276"/>
                  </a:moveTo>
                  <a:cubicBezTo>
                    <a:pt x="35" y="277"/>
                    <a:pt x="35" y="278"/>
                    <a:pt x="36" y="279"/>
                  </a:cubicBezTo>
                  <a:cubicBezTo>
                    <a:pt x="36" y="280"/>
                    <a:pt x="34" y="279"/>
                    <a:pt x="33" y="279"/>
                  </a:cubicBezTo>
                  <a:cubicBezTo>
                    <a:pt x="33" y="277"/>
                    <a:pt x="34" y="277"/>
                    <a:pt x="33" y="276"/>
                  </a:cubicBezTo>
                  <a:close/>
                  <a:moveTo>
                    <a:pt x="83" y="287"/>
                  </a:moveTo>
                  <a:cubicBezTo>
                    <a:pt x="83" y="285"/>
                    <a:pt x="82" y="284"/>
                    <a:pt x="81" y="283"/>
                  </a:cubicBezTo>
                  <a:cubicBezTo>
                    <a:pt x="83" y="272"/>
                    <a:pt x="95" y="286"/>
                    <a:pt x="83" y="287"/>
                  </a:cubicBezTo>
                  <a:close/>
                  <a:moveTo>
                    <a:pt x="200" y="285"/>
                  </a:moveTo>
                  <a:cubicBezTo>
                    <a:pt x="204" y="288"/>
                    <a:pt x="209" y="292"/>
                    <a:pt x="213" y="296"/>
                  </a:cubicBezTo>
                  <a:cubicBezTo>
                    <a:pt x="210" y="297"/>
                    <a:pt x="204" y="295"/>
                    <a:pt x="203" y="298"/>
                  </a:cubicBezTo>
                  <a:cubicBezTo>
                    <a:pt x="202" y="302"/>
                    <a:pt x="212" y="306"/>
                    <a:pt x="215" y="307"/>
                  </a:cubicBezTo>
                  <a:cubicBezTo>
                    <a:pt x="223" y="310"/>
                    <a:pt x="233" y="311"/>
                    <a:pt x="238" y="314"/>
                  </a:cubicBezTo>
                  <a:cubicBezTo>
                    <a:pt x="226" y="314"/>
                    <a:pt x="214" y="313"/>
                    <a:pt x="202" y="313"/>
                  </a:cubicBezTo>
                  <a:cubicBezTo>
                    <a:pt x="200" y="304"/>
                    <a:pt x="203" y="293"/>
                    <a:pt x="200" y="285"/>
                  </a:cubicBezTo>
                  <a:close/>
                  <a:moveTo>
                    <a:pt x="250" y="291"/>
                  </a:moveTo>
                  <a:cubicBezTo>
                    <a:pt x="251" y="292"/>
                    <a:pt x="251" y="295"/>
                    <a:pt x="250" y="296"/>
                  </a:cubicBezTo>
                  <a:cubicBezTo>
                    <a:pt x="238" y="295"/>
                    <a:pt x="229" y="292"/>
                    <a:pt x="220" y="288"/>
                  </a:cubicBezTo>
                  <a:cubicBezTo>
                    <a:pt x="230" y="288"/>
                    <a:pt x="240" y="289"/>
                    <a:pt x="250" y="291"/>
                  </a:cubicBezTo>
                  <a:close/>
                  <a:moveTo>
                    <a:pt x="209" y="288"/>
                  </a:moveTo>
                  <a:cubicBezTo>
                    <a:pt x="218" y="291"/>
                    <a:pt x="228" y="295"/>
                    <a:pt x="238" y="298"/>
                  </a:cubicBezTo>
                  <a:cubicBezTo>
                    <a:pt x="225" y="299"/>
                    <a:pt x="214" y="296"/>
                    <a:pt x="209" y="288"/>
                  </a:cubicBezTo>
                  <a:close/>
                  <a:moveTo>
                    <a:pt x="259" y="292"/>
                  </a:moveTo>
                  <a:cubicBezTo>
                    <a:pt x="258" y="294"/>
                    <a:pt x="258" y="297"/>
                    <a:pt x="255" y="298"/>
                  </a:cubicBezTo>
                  <a:cubicBezTo>
                    <a:pt x="254" y="296"/>
                    <a:pt x="255" y="289"/>
                    <a:pt x="259" y="292"/>
                  </a:cubicBezTo>
                  <a:close/>
                  <a:moveTo>
                    <a:pt x="231" y="308"/>
                  </a:moveTo>
                  <a:cubicBezTo>
                    <a:pt x="223" y="306"/>
                    <a:pt x="216" y="304"/>
                    <a:pt x="210" y="300"/>
                  </a:cubicBezTo>
                  <a:cubicBezTo>
                    <a:pt x="220" y="297"/>
                    <a:pt x="226" y="304"/>
                    <a:pt x="231" y="308"/>
                  </a:cubicBezTo>
                  <a:close/>
                  <a:moveTo>
                    <a:pt x="250" y="303"/>
                  </a:moveTo>
                  <a:cubicBezTo>
                    <a:pt x="249" y="306"/>
                    <a:pt x="249" y="310"/>
                    <a:pt x="248" y="313"/>
                  </a:cubicBezTo>
                  <a:cubicBezTo>
                    <a:pt x="237" y="311"/>
                    <a:pt x="232" y="305"/>
                    <a:pt x="225" y="300"/>
                  </a:cubicBezTo>
                  <a:cubicBezTo>
                    <a:pt x="233" y="300"/>
                    <a:pt x="243" y="301"/>
                    <a:pt x="250" y="303"/>
                  </a:cubicBezTo>
                  <a:close/>
                  <a:moveTo>
                    <a:pt x="259" y="304"/>
                  </a:moveTo>
                  <a:cubicBezTo>
                    <a:pt x="261" y="309"/>
                    <a:pt x="260" y="318"/>
                    <a:pt x="258" y="323"/>
                  </a:cubicBezTo>
                  <a:cubicBezTo>
                    <a:pt x="257" y="322"/>
                    <a:pt x="255" y="322"/>
                    <a:pt x="255" y="321"/>
                  </a:cubicBezTo>
                  <a:cubicBezTo>
                    <a:pt x="254" y="319"/>
                    <a:pt x="259" y="306"/>
                    <a:pt x="259" y="304"/>
                  </a:cubicBezTo>
                  <a:close/>
                  <a:moveTo>
                    <a:pt x="76" y="305"/>
                  </a:moveTo>
                  <a:cubicBezTo>
                    <a:pt x="77" y="305"/>
                    <a:pt x="77" y="307"/>
                    <a:pt x="76" y="308"/>
                  </a:cubicBezTo>
                  <a:cubicBezTo>
                    <a:pt x="75" y="307"/>
                    <a:pt x="76" y="306"/>
                    <a:pt x="76" y="305"/>
                  </a:cubicBezTo>
                  <a:close/>
                  <a:moveTo>
                    <a:pt x="73" y="312"/>
                  </a:moveTo>
                  <a:cubicBezTo>
                    <a:pt x="74" y="314"/>
                    <a:pt x="73" y="315"/>
                    <a:pt x="72" y="316"/>
                  </a:cubicBezTo>
                  <a:cubicBezTo>
                    <a:pt x="72" y="315"/>
                    <a:pt x="73" y="313"/>
                    <a:pt x="73" y="312"/>
                  </a:cubicBezTo>
                  <a:close/>
                  <a:moveTo>
                    <a:pt x="77" y="314"/>
                  </a:moveTo>
                  <a:cubicBezTo>
                    <a:pt x="79" y="322"/>
                    <a:pt x="80" y="331"/>
                    <a:pt x="85" y="335"/>
                  </a:cubicBezTo>
                  <a:cubicBezTo>
                    <a:pt x="81" y="344"/>
                    <a:pt x="81" y="327"/>
                    <a:pt x="78" y="327"/>
                  </a:cubicBezTo>
                  <a:cubicBezTo>
                    <a:pt x="75" y="326"/>
                    <a:pt x="76" y="333"/>
                    <a:pt x="77" y="336"/>
                  </a:cubicBezTo>
                  <a:cubicBezTo>
                    <a:pt x="66" y="337"/>
                    <a:pt x="70" y="330"/>
                    <a:pt x="73" y="324"/>
                  </a:cubicBezTo>
                  <a:cubicBezTo>
                    <a:pt x="74" y="320"/>
                    <a:pt x="76" y="317"/>
                    <a:pt x="77" y="314"/>
                  </a:cubicBezTo>
                  <a:close/>
                  <a:moveTo>
                    <a:pt x="236" y="318"/>
                  </a:moveTo>
                  <a:cubicBezTo>
                    <a:pt x="235" y="320"/>
                    <a:pt x="235" y="322"/>
                    <a:pt x="235" y="324"/>
                  </a:cubicBezTo>
                  <a:cubicBezTo>
                    <a:pt x="226" y="323"/>
                    <a:pt x="215" y="320"/>
                    <a:pt x="208" y="316"/>
                  </a:cubicBezTo>
                  <a:cubicBezTo>
                    <a:pt x="216" y="315"/>
                    <a:pt x="227" y="316"/>
                    <a:pt x="236" y="318"/>
                  </a:cubicBezTo>
                  <a:close/>
                  <a:moveTo>
                    <a:pt x="71" y="317"/>
                  </a:moveTo>
                  <a:cubicBezTo>
                    <a:pt x="72" y="320"/>
                    <a:pt x="70" y="323"/>
                    <a:pt x="68" y="325"/>
                  </a:cubicBezTo>
                  <a:cubicBezTo>
                    <a:pt x="68" y="323"/>
                    <a:pt x="70" y="320"/>
                    <a:pt x="71" y="317"/>
                  </a:cubicBezTo>
                  <a:close/>
                  <a:moveTo>
                    <a:pt x="239" y="318"/>
                  </a:moveTo>
                  <a:cubicBezTo>
                    <a:pt x="242" y="319"/>
                    <a:pt x="247" y="318"/>
                    <a:pt x="248" y="320"/>
                  </a:cubicBezTo>
                  <a:cubicBezTo>
                    <a:pt x="250" y="326"/>
                    <a:pt x="244" y="328"/>
                    <a:pt x="239" y="325"/>
                  </a:cubicBezTo>
                  <a:cubicBezTo>
                    <a:pt x="240" y="322"/>
                    <a:pt x="239" y="320"/>
                    <a:pt x="239" y="318"/>
                  </a:cubicBezTo>
                  <a:close/>
                  <a:moveTo>
                    <a:pt x="234" y="328"/>
                  </a:moveTo>
                  <a:cubicBezTo>
                    <a:pt x="224" y="330"/>
                    <a:pt x="213" y="328"/>
                    <a:pt x="202" y="328"/>
                  </a:cubicBezTo>
                  <a:cubicBezTo>
                    <a:pt x="203" y="325"/>
                    <a:pt x="202" y="321"/>
                    <a:pt x="203" y="319"/>
                  </a:cubicBezTo>
                  <a:cubicBezTo>
                    <a:pt x="212" y="323"/>
                    <a:pt x="224" y="324"/>
                    <a:pt x="234" y="328"/>
                  </a:cubicBezTo>
                  <a:close/>
                  <a:moveTo>
                    <a:pt x="196" y="390"/>
                  </a:moveTo>
                  <a:cubicBezTo>
                    <a:pt x="216" y="372"/>
                    <a:pt x="242" y="359"/>
                    <a:pt x="251" y="328"/>
                  </a:cubicBezTo>
                  <a:cubicBezTo>
                    <a:pt x="252" y="327"/>
                    <a:pt x="253" y="325"/>
                    <a:pt x="254" y="323"/>
                  </a:cubicBezTo>
                  <a:cubicBezTo>
                    <a:pt x="258" y="324"/>
                    <a:pt x="258" y="327"/>
                    <a:pt x="256" y="331"/>
                  </a:cubicBezTo>
                  <a:cubicBezTo>
                    <a:pt x="255" y="335"/>
                    <a:pt x="251" y="341"/>
                    <a:pt x="249" y="344"/>
                  </a:cubicBezTo>
                  <a:cubicBezTo>
                    <a:pt x="246" y="349"/>
                    <a:pt x="241" y="355"/>
                    <a:pt x="238" y="359"/>
                  </a:cubicBezTo>
                  <a:cubicBezTo>
                    <a:pt x="227" y="373"/>
                    <a:pt x="211" y="383"/>
                    <a:pt x="196" y="390"/>
                  </a:cubicBezTo>
                  <a:close/>
                  <a:moveTo>
                    <a:pt x="234" y="332"/>
                  </a:moveTo>
                  <a:cubicBezTo>
                    <a:pt x="234" y="335"/>
                    <a:pt x="233" y="336"/>
                    <a:pt x="232" y="337"/>
                  </a:cubicBezTo>
                  <a:cubicBezTo>
                    <a:pt x="223" y="336"/>
                    <a:pt x="215" y="335"/>
                    <a:pt x="209" y="331"/>
                  </a:cubicBezTo>
                  <a:cubicBezTo>
                    <a:pt x="217" y="331"/>
                    <a:pt x="226" y="331"/>
                    <a:pt x="234" y="332"/>
                  </a:cubicBezTo>
                  <a:close/>
                  <a:moveTo>
                    <a:pt x="242" y="332"/>
                  </a:moveTo>
                  <a:cubicBezTo>
                    <a:pt x="241" y="335"/>
                    <a:pt x="240" y="339"/>
                    <a:pt x="237" y="339"/>
                  </a:cubicBezTo>
                  <a:cubicBezTo>
                    <a:pt x="237" y="336"/>
                    <a:pt x="238" y="330"/>
                    <a:pt x="242" y="332"/>
                  </a:cubicBezTo>
                  <a:close/>
                  <a:moveTo>
                    <a:pt x="218" y="338"/>
                  </a:moveTo>
                  <a:cubicBezTo>
                    <a:pt x="212" y="339"/>
                    <a:pt x="204" y="338"/>
                    <a:pt x="198" y="338"/>
                  </a:cubicBezTo>
                  <a:cubicBezTo>
                    <a:pt x="198" y="336"/>
                    <a:pt x="199" y="334"/>
                    <a:pt x="200" y="332"/>
                  </a:cubicBezTo>
                  <a:cubicBezTo>
                    <a:pt x="205" y="335"/>
                    <a:pt x="211" y="337"/>
                    <a:pt x="218" y="338"/>
                  </a:cubicBezTo>
                  <a:close/>
                  <a:moveTo>
                    <a:pt x="255" y="389"/>
                  </a:moveTo>
                  <a:cubicBezTo>
                    <a:pt x="242" y="391"/>
                    <a:pt x="229" y="391"/>
                    <a:pt x="217" y="390"/>
                  </a:cubicBezTo>
                  <a:cubicBezTo>
                    <a:pt x="220" y="388"/>
                    <a:pt x="227" y="390"/>
                    <a:pt x="229" y="387"/>
                  </a:cubicBezTo>
                  <a:cubicBezTo>
                    <a:pt x="225" y="385"/>
                    <a:pt x="219" y="387"/>
                    <a:pt x="213" y="386"/>
                  </a:cubicBezTo>
                  <a:cubicBezTo>
                    <a:pt x="230" y="373"/>
                    <a:pt x="248" y="356"/>
                    <a:pt x="259" y="335"/>
                  </a:cubicBezTo>
                  <a:cubicBezTo>
                    <a:pt x="259" y="353"/>
                    <a:pt x="260" y="375"/>
                    <a:pt x="255" y="389"/>
                  </a:cubicBezTo>
                  <a:close/>
                  <a:moveTo>
                    <a:pt x="221" y="342"/>
                  </a:moveTo>
                  <a:cubicBezTo>
                    <a:pt x="220" y="345"/>
                    <a:pt x="220" y="348"/>
                    <a:pt x="219" y="350"/>
                  </a:cubicBezTo>
                  <a:cubicBezTo>
                    <a:pt x="210" y="348"/>
                    <a:pt x="202" y="346"/>
                    <a:pt x="195" y="342"/>
                  </a:cubicBezTo>
                  <a:cubicBezTo>
                    <a:pt x="202" y="340"/>
                    <a:pt x="213" y="341"/>
                    <a:pt x="221" y="342"/>
                  </a:cubicBezTo>
                  <a:close/>
                  <a:moveTo>
                    <a:pt x="225" y="342"/>
                  </a:moveTo>
                  <a:cubicBezTo>
                    <a:pt x="226" y="342"/>
                    <a:pt x="227" y="343"/>
                    <a:pt x="228" y="343"/>
                  </a:cubicBezTo>
                  <a:cubicBezTo>
                    <a:pt x="227" y="344"/>
                    <a:pt x="227" y="346"/>
                    <a:pt x="225" y="346"/>
                  </a:cubicBezTo>
                  <a:cubicBezTo>
                    <a:pt x="225" y="345"/>
                    <a:pt x="225" y="344"/>
                    <a:pt x="225" y="342"/>
                  </a:cubicBezTo>
                  <a:close/>
                  <a:moveTo>
                    <a:pt x="235" y="344"/>
                  </a:moveTo>
                  <a:cubicBezTo>
                    <a:pt x="233" y="346"/>
                    <a:pt x="232" y="349"/>
                    <a:pt x="229" y="351"/>
                  </a:cubicBezTo>
                  <a:cubicBezTo>
                    <a:pt x="230" y="348"/>
                    <a:pt x="232" y="344"/>
                    <a:pt x="235" y="344"/>
                  </a:cubicBezTo>
                  <a:close/>
                  <a:moveTo>
                    <a:pt x="96" y="349"/>
                  </a:moveTo>
                  <a:cubicBezTo>
                    <a:pt x="92" y="349"/>
                    <a:pt x="87" y="349"/>
                    <a:pt x="86" y="346"/>
                  </a:cubicBezTo>
                  <a:cubicBezTo>
                    <a:pt x="91" y="344"/>
                    <a:pt x="94" y="347"/>
                    <a:pt x="96" y="349"/>
                  </a:cubicBezTo>
                  <a:close/>
                  <a:moveTo>
                    <a:pt x="198" y="348"/>
                  </a:moveTo>
                  <a:cubicBezTo>
                    <a:pt x="196" y="348"/>
                    <a:pt x="192" y="349"/>
                    <a:pt x="190" y="348"/>
                  </a:cubicBezTo>
                  <a:cubicBezTo>
                    <a:pt x="191" y="343"/>
                    <a:pt x="196" y="347"/>
                    <a:pt x="198" y="348"/>
                  </a:cubicBezTo>
                  <a:close/>
                  <a:moveTo>
                    <a:pt x="77" y="346"/>
                  </a:moveTo>
                  <a:cubicBezTo>
                    <a:pt x="78" y="346"/>
                    <a:pt x="80" y="345"/>
                    <a:pt x="81" y="347"/>
                  </a:cubicBezTo>
                  <a:cubicBezTo>
                    <a:pt x="80" y="348"/>
                    <a:pt x="77" y="347"/>
                    <a:pt x="77" y="346"/>
                  </a:cubicBezTo>
                  <a:close/>
                  <a:moveTo>
                    <a:pt x="81" y="352"/>
                  </a:moveTo>
                  <a:cubicBezTo>
                    <a:pt x="78" y="351"/>
                    <a:pt x="65" y="354"/>
                    <a:pt x="72" y="359"/>
                  </a:cubicBezTo>
                  <a:cubicBezTo>
                    <a:pt x="78" y="363"/>
                    <a:pt x="91" y="363"/>
                    <a:pt x="99" y="366"/>
                  </a:cubicBezTo>
                  <a:cubicBezTo>
                    <a:pt x="93" y="365"/>
                    <a:pt x="87" y="368"/>
                    <a:pt x="82" y="368"/>
                  </a:cubicBezTo>
                  <a:cubicBezTo>
                    <a:pt x="75" y="367"/>
                    <a:pt x="69" y="356"/>
                    <a:pt x="66" y="351"/>
                  </a:cubicBezTo>
                  <a:cubicBezTo>
                    <a:pt x="72" y="352"/>
                    <a:pt x="76" y="349"/>
                    <a:pt x="81" y="352"/>
                  </a:cubicBezTo>
                  <a:close/>
                  <a:moveTo>
                    <a:pt x="216" y="355"/>
                  </a:moveTo>
                  <a:cubicBezTo>
                    <a:pt x="216" y="363"/>
                    <a:pt x="208" y="358"/>
                    <a:pt x="201" y="357"/>
                  </a:cubicBezTo>
                  <a:cubicBezTo>
                    <a:pt x="195" y="355"/>
                    <a:pt x="191" y="354"/>
                    <a:pt x="187" y="352"/>
                  </a:cubicBezTo>
                  <a:cubicBezTo>
                    <a:pt x="196" y="350"/>
                    <a:pt x="209" y="352"/>
                    <a:pt x="216" y="355"/>
                  </a:cubicBezTo>
                  <a:close/>
                  <a:moveTo>
                    <a:pt x="200" y="360"/>
                  </a:moveTo>
                  <a:cubicBezTo>
                    <a:pt x="199" y="364"/>
                    <a:pt x="206" y="363"/>
                    <a:pt x="209" y="365"/>
                  </a:cubicBezTo>
                  <a:cubicBezTo>
                    <a:pt x="208" y="370"/>
                    <a:pt x="205" y="368"/>
                    <a:pt x="201" y="368"/>
                  </a:cubicBezTo>
                  <a:cubicBezTo>
                    <a:pt x="193" y="367"/>
                    <a:pt x="182" y="366"/>
                    <a:pt x="174" y="364"/>
                  </a:cubicBezTo>
                  <a:cubicBezTo>
                    <a:pt x="177" y="362"/>
                    <a:pt x="180" y="356"/>
                    <a:pt x="184" y="355"/>
                  </a:cubicBezTo>
                  <a:cubicBezTo>
                    <a:pt x="188" y="354"/>
                    <a:pt x="194" y="359"/>
                    <a:pt x="200" y="360"/>
                  </a:cubicBezTo>
                  <a:close/>
                  <a:moveTo>
                    <a:pt x="114" y="365"/>
                  </a:moveTo>
                  <a:cubicBezTo>
                    <a:pt x="101" y="363"/>
                    <a:pt x="87" y="361"/>
                    <a:pt x="78" y="356"/>
                  </a:cubicBezTo>
                  <a:cubicBezTo>
                    <a:pt x="93" y="354"/>
                    <a:pt x="105" y="360"/>
                    <a:pt x="114" y="365"/>
                  </a:cubicBezTo>
                  <a:close/>
                  <a:moveTo>
                    <a:pt x="113" y="359"/>
                  </a:moveTo>
                  <a:cubicBezTo>
                    <a:pt x="111" y="359"/>
                    <a:pt x="107" y="358"/>
                    <a:pt x="105" y="357"/>
                  </a:cubicBezTo>
                  <a:cubicBezTo>
                    <a:pt x="108" y="355"/>
                    <a:pt x="112" y="356"/>
                    <a:pt x="113" y="359"/>
                  </a:cubicBezTo>
                  <a:close/>
                  <a:moveTo>
                    <a:pt x="118" y="395"/>
                  </a:moveTo>
                  <a:cubicBezTo>
                    <a:pt x="115" y="396"/>
                    <a:pt x="109" y="398"/>
                    <a:pt x="104" y="397"/>
                  </a:cubicBezTo>
                  <a:cubicBezTo>
                    <a:pt x="102" y="396"/>
                    <a:pt x="100" y="393"/>
                    <a:pt x="99" y="397"/>
                  </a:cubicBezTo>
                  <a:cubicBezTo>
                    <a:pt x="89" y="398"/>
                    <a:pt x="78" y="396"/>
                    <a:pt x="68" y="396"/>
                  </a:cubicBezTo>
                  <a:cubicBezTo>
                    <a:pt x="57" y="396"/>
                    <a:pt x="48" y="397"/>
                    <a:pt x="43" y="391"/>
                  </a:cubicBezTo>
                  <a:cubicBezTo>
                    <a:pt x="47" y="390"/>
                    <a:pt x="47" y="386"/>
                    <a:pt x="47" y="382"/>
                  </a:cubicBezTo>
                  <a:cubicBezTo>
                    <a:pt x="47" y="372"/>
                    <a:pt x="55" y="364"/>
                    <a:pt x="58" y="357"/>
                  </a:cubicBezTo>
                  <a:cubicBezTo>
                    <a:pt x="60" y="357"/>
                    <a:pt x="61" y="358"/>
                    <a:pt x="62" y="359"/>
                  </a:cubicBezTo>
                  <a:cubicBezTo>
                    <a:pt x="65" y="364"/>
                    <a:pt x="66" y="369"/>
                    <a:pt x="69" y="373"/>
                  </a:cubicBezTo>
                  <a:cubicBezTo>
                    <a:pt x="81" y="385"/>
                    <a:pt x="98" y="391"/>
                    <a:pt x="118" y="395"/>
                  </a:cubicBezTo>
                  <a:close/>
                  <a:moveTo>
                    <a:pt x="68" y="363"/>
                  </a:moveTo>
                  <a:cubicBezTo>
                    <a:pt x="75" y="370"/>
                    <a:pt x="84" y="374"/>
                    <a:pt x="91" y="381"/>
                  </a:cubicBezTo>
                  <a:cubicBezTo>
                    <a:pt x="80" y="380"/>
                    <a:pt x="73" y="372"/>
                    <a:pt x="68" y="363"/>
                  </a:cubicBezTo>
                  <a:close/>
                  <a:moveTo>
                    <a:pt x="161" y="366"/>
                  </a:moveTo>
                  <a:cubicBezTo>
                    <a:pt x="161" y="367"/>
                    <a:pt x="158" y="368"/>
                    <a:pt x="156" y="367"/>
                  </a:cubicBezTo>
                  <a:cubicBezTo>
                    <a:pt x="157" y="366"/>
                    <a:pt x="160" y="365"/>
                    <a:pt x="161" y="366"/>
                  </a:cubicBezTo>
                  <a:close/>
                  <a:moveTo>
                    <a:pt x="175" y="368"/>
                  </a:moveTo>
                  <a:cubicBezTo>
                    <a:pt x="173" y="368"/>
                    <a:pt x="171" y="368"/>
                    <a:pt x="168" y="368"/>
                  </a:cubicBezTo>
                  <a:cubicBezTo>
                    <a:pt x="168" y="366"/>
                    <a:pt x="173" y="367"/>
                    <a:pt x="175" y="368"/>
                  </a:cubicBezTo>
                  <a:close/>
                  <a:moveTo>
                    <a:pt x="111" y="370"/>
                  </a:moveTo>
                  <a:cubicBezTo>
                    <a:pt x="112" y="374"/>
                    <a:pt x="119" y="373"/>
                    <a:pt x="119" y="378"/>
                  </a:cubicBezTo>
                  <a:cubicBezTo>
                    <a:pt x="108" y="377"/>
                    <a:pt x="97" y="374"/>
                    <a:pt x="89" y="370"/>
                  </a:cubicBezTo>
                  <a:cubicBezTo>
                    <a:pt x="96" y="368"/>
                    <a:pt x="103" y="370"/>
                    <a:pt x="111" y="370"/>
                  </a:cubicBezTo>
                  <a:close/>
                  <a:moveTo>
                    <a:pt x="197" y="373"/>
                  </a:moveTo>
                  <a:cubicBezTo>
                    <a:pt x="197" y="379"/>
                    <a:pt x="190" y="378"/>
                    <a:pt x="184" y="379"/>
                  </a:cubicBezTo>
                  <a:cubicBezTo>
                    <a:pt x="175" y="379"/>
                    <a:pt x="166" y="379"/>
                    <a:pt x="156" y="378"/>
                  </a:cubicBezTo>
                  <a:cubicBezTo>
                    <a:pt x="147" y="377"/>
                    <a:pt x="138" y="376"/>
                    <a:pt x="128" y="374"/>
                  </a:cubicBezTo>
                  <a:cubicBezTo>
                    <a:pt x="128" y="374"/>
                    <a:pt x="122" y="373"/>
                    <a:pt x="122" y="371"/>
                  </a:cubicBezTo>
                  <a:cubicBezTo>
                    <a:pt x="123" y="369"/>
                    <a:pt x="130" y="370"/>
                    <a:pt x="132" y="370"/>
                  </a:cubicBezTo>
                  <a:cubicBezTo>
                    <a:pt x="136" y="370"/>
                    <a:pt x="140" y="374"/>
                    <a:pt x="145" y="374"/>
                  </a:cubicBezTo>
                  <a:cubicBezTo>
                    <a:pt x="152" y="375"/>
                    <a:pt x="156" y="371"/>
                    <a:pt x="163" y="370"/>
                  </a:cubicBezTo>
                  <a:cubicBezTo>
                    <a:pt x="175" y="369"/>
                    <a:pt x="186" y="373"/>
                    <a:pt x="197" y="373"/>
                  </a:cubicBezTo>
                  <a:close/>
                  <a:moveTo>
                    <a:pt x="44" y="370"/>
                  </a:moveTo>
                  <a:cubicBezTo>
                    <a:pt x="43" y="376"/>
                    <a:pt x="40" y="384"/>
                    <a:pt x="36" y="387"/>
                  </a:cubicBezTo>
                  <a:cubicBezTo>
                    <a:pt x="36" y="385"/>
                    <a:pt x="37" y="383"/>
                    <a:pt x="35" y="383"/>
                  </a:cubicBezTo>
                  <a:cubicBezTo>
                    <a:pt x="37" y="378"/>
                    <a:pt x="41" y="374"/>
                    <a:pt x="44" y="370"/>
                  </a:cubicBezTo>
                  <a:close/>
                  <a:moveTo>
                    <a:pt x="122" y="377"/>
                  </a:moveTo>
                  <a:cubicBezTo>
                    <a:pt x="128" y="377"/>
                    <a:pt x="131" y="379"/>
                    <a:pt x="135" y="381"/>
                  </a:cubicBezTo>
                  <a:cubicBezTo>
                    <a:pt x="131" y="380"/>
                    <a:pt x="123" y="382"/>
                    <a:pt x="122" y="377"/>
                  </a:cubicBezTo>
                  <a:close/>
                  <a:moveTo>
                    <a:pt x="95" y="377"/>
                  </a:moveTo>
                  <a:cubicBezTo>
                    <a:pt x="102" y="377"/>
                    <a:pt x="109" y="380"/>
                    <a:pt x="116" y="381"/>
                  </a:cubicBezTo>
                  <a:cubicBezTo>
                    <a:pt x="108" y="383"/>
                    <a:pt x="99" y="383"/>
                    <a:pt x="95" y="377"/>
                  </a:cubicBezTo>
                  <a:close/>
                  <a:moveTo>
                    <a:pt x="183" y="383"/>
                  </a:moveTo>
                  <a:cubicBezTo>
                    <a:pt x="180" y="391"/>
                    <a:pt x="159" y="386"/>
                    <a:pt x="152" y="390"/>
                  </a:cubicBezTo>
                  <a:cubicBezTo>
                    <a:pt x="150" y="391"/>
                    <a:pt x="150" y="392"/>
                    <a:pt x="151" y="393"/>
                  </a:cubicBezTo>
                  <a:cubicBezTo>
                    <a:pt x="142" y="394"/>
                    <a:pt x="121" y="397"/>
                    <a:pt x="122" y="386"/>
                  </a:cubicBezTo>
                  <a:cubicBezTo>
                    <a:pt x="126" y="387"/>
                    <a:pt x="131" y="385"/>
                    <a:pt x="137" y="386"/>
                  </a:cubicBezTo>
                  <a:cubicBezTo>
                    <a:pt x="142" y="387"/>
                    <a:pt x="152" y="393"/>
                    <a:pt x="151" y="386"/>
                  </a:cubicBezTo>
                  <a:cubicBezTo>
                    <a:pt x="153" y="386"/>
                    <a:pt x="154" y="385"/>
                    <a:pt x="155" y="384"/>
                  </a:cubicBezTo>
                  <a:cubicBezTo>
                    <a:pt x="164" y="384"/>
                    <a:pt x="175" y="383"/>
                    <a:pt x="183" y="383"/>
                  </a:cubicBezTo>
                  <a:close/>
                  <a:moveTo>
                    <a:pt x="34" y="392"/>
                  </a:moveTo>
                  <a:cubicBezTo>
                    <a:pt x="35" y="393"/>
                    <a:pt x="34" y="395"/>
                    <a:pt x="33" y="396"/>
                  </a:cubicBezTo>
                  <a:cubicBezTo>
                    <a:pt x="32" y="396"/>
                    <a:pt x="31" y="396"/>
                    <a:pt x="31" y="396"/>
                  </a:cubicBezTo>
                  <a:cubicBezTo>
                    <a:pt x="31" y="394"/>
                    <a:pt x="31" y="394"/>
                    <a:pt x="32" y="393"/>
                  </a:cubicBezTo>
                  <a:cubicBezTo>
                    <a:pt x="33" y="393"/>
                    <a:pt x="34" y="393"/>
                    <a:pt x="34" y="392"/>
                  </a:cubicBezTo>
                  <a:close/>
                  <a:moveTo>
                    <a:pt x="45" y="396"/>
                  </a:moveTo>
                  <a:cubicBezTo>
                    <a:pt x="44" y="396"/>
                    <a:pt x="42" y="397"/>
                    <a:pt x="40" y="396"/>
                  </a:cubicBezTo>
                  <a:cubicBezTo>
                    <a:pt x="40" y="392"/>
                    <a:pt x="44" y="395"/>
                    <a:pt x="45" y="396"/>
                  </a:cubicBezTo>
                  <a:close/>
                  <a:moveTo>
                    <a:pt x="165" y="400"/>
                  </a:moveTo>
                  <a:cubicBezTo>
                    <a:pt x="153" y="405"/>
                    <a:pt x="135" y="407"/>
                    <a:pt x="122" y="405"/>
                  </a:cubicBezTo>
                  <a:cubicBezTo>
                    <a:pt x="121" y="403"/>
                    <a:pt x="121" y="400"/>
                    <a:pt x="122" y="398"/>
                  </a:cubicBezTo>
                  <a:cubicBezTo>
                    <a:pt x="137" y="399"/>
                    <a:pt x="149" y="403"/>
                    <a:pt x="165" y="400"/>
                  </a:cubicBezTo>
                  <a:close/>
                  <a:moveTo>
                    <a:pt x="118" y="399"/>
                  </a:moveTo>
                  <a:cubicBezTo>
                    <a:pt x="119" y="400"/>
                    <a:pt x="119" y="403"/>
                    <a:pt x="118" y="405"/>
                  </a:cubicBezTo>
                  <a:cubicBezTo>
                    <a:pt x="113" y="404"/>
                    <a:pt x="109" y="402"/>
                    <a:pt x="106" y="399"/>
                  </a:cubicBezTo>
                  <a:cubicBezTo>
                    <a:pt x="110" y="399"/>
                    <a:pt x="114" y="399"/>
                    <a:pt x="118" y="3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907705" y="3845984"/>
            <a:ext cx="985324" cy="668775"/>
            <a:chOff x="1613958" y="2146913"/>
            <a:chExt cx="3276926" cy="2224169"/>
          </a:xfrm>
          <a:solidFill>
            <a:schemeClr val="bg1"/>
          </a:solidFill>
        </p:grpSpPr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1613958" y="2284694"/>
              <a:ext cx="1606126" cy="1948608"/>
            </a:xfrm>
            <a:custGeom>
              <a:avLst/>
              <a:gdLst>
                <a:gd name="T0" fmla="*/ 195 w 345"/>
                <a:gd name="T1" fmla="*/ 44 h 418"/>
                <a:gd name="T2" fmla="*/ 94 w 345"/>
                <a:gd name="T3" fmla="*/ 54 h 418"/>
                <a:gd name="T4" fmla="*/ 33 w 345"/>
                <a:gd name="T5" fmla="*/ 57 h 418"/>
                <a:gd name="T6" fmla="*/ 57 w 345"/>
                <a:gd name="T7" fmla="*/ 352 h 418"/>
                <a:gd name="T8" fmla="*/ 133 w 345"/>
                <a:gd name="T9" fmla="*/ 392 h 418"/>
                <a:gd name="T10" fmla="*/ 289 w 345"/>
                <a:gd name="T11" fmla="*/ 398 h 418"/>
                <a:gd name="T12" fmla="*/ 286 w 345"/>
                <a:gd name="T13" fmla="*/ 296 h 418"/>
                <a:gd name="T14" fmla="*/ 53 w 345"/>
                <a:gd name="T15" fmla="*/ 190 h 418"/>
                <a:gd name="T16" fmla="*/ 216 w 345"/>
                <a:gd name="T17" fmla="*/ 203 h 418"/>
                <a:gd name="T18" fmla="*/ 205 w 345"/>
                <a:gd name="T19" fmla="*/ 354 h 418"/>
                <a:gd name="T20" fmla="*/ 251 w 345"/>
                <a:gd name="T21" fmla="*/ 329 h 418"/>
                <a:gd name="T22" fmla="*/ 268 w 345"/>
                <a:gd name="T23" fmla="*/ 325 h 418"/>
                <a:gd name="T24" fmla="*/ 208 w 345"/>
                <a:gd name="T25" fmla="*/ 89 h 418"/>
                <a:gd name="T26" fmla="*/ 205 w 345"/>
                <a:gd name="T27" fmla="*/ 159 h 418"/>
                <a:gd name="T28" fmla="*/ 239 w 345"/>
                <a:gd name="T29" fmla="*/ 143 h 418"/>
                <a:gd name="T30" fmla="*/ 204 w 345"/>
                <a:gd name="T31" fmla="*/ 134 h 418"/>
                <a:gd name="T32" fmla="*/ 258 w 345"/>
                <a:gd name="T33" fmla="*/ 249 h 418"/>
                <a:gd name="T34" fmla="*/ 202 w 345"/>
                <a:gd name="T35" fmla="*/ 271 h 418"/>
                <a:gd name="T36" fmla="*/ 210 w 345"/>
                <a:gd name="T37" fmla="*/ 317 h 418"/>
                <a:gd name="T38" fmla="*/ 252 w 345"/>
                <a:gd name="T39" fmla="*/ 289 h 418"/>
                <a:gd name="T40" fmla="*/ 213 w 345"/>
                <a:gd name="T41" fmla="*/ 216 h 418"/>
                <a:gd name="T42" fmla="*/ 278 w 345"/>
                <a:gd name="T43" fmla="*/ 171 h 418"/>
                <a:gd name="T44" fmla="*/ 265 w 345"/>
                <a:gd name="T45" fmla="*/ 123 h 418"/>
                <a:gd name="T46" fmla="*/ 226 w 345"/>
                <a:gd name="T47" fmla="*/ 67 h 418"/>
                <a:gd name="T48" fmla="*/ 203 w 345"/>
                <a:gd name="T49" fmla="*/ 113 h 418"/>
                <a:gd name="T50" fmla="*/ 201 w 345"/>
                <a:gd name="T51" fmla="*/ 229 h 418"/>
                <a:gd name="T52" fmla="*/ 196 w 345"/>
                <a:gd name="T53" fmla="*/ 101 h 418"/>
                <a:gd name="T54" fmla="*/ 164 w 345"/>
                <a:gd name="T55" fmla="*/ 363 h 418"/>
                <a:gd name="T56" fmla="*/ 142 w 345"/>
                <a:gd name="T57" fmla="*/ 135 h 418"/>
                <a:gd name="T58" fmla="*/ 143 w 345"/>
                <a:gd name="T59" fmla="*/ 355 h 418"/>
                <a:gd name="T60" fmla="*/ 166 w 345"/>
                <a:gd name="T61" fmla="*/ 59 h 418"/>
                <a:gd name="T62" fmla="*/ 159 w 345"/>
                <a:gd name="T63" fmla="*/ 46 h 418"/>
                <a:gd name="T64" fmla="*/ 190 w 345"/>
                <a:gd name="T65" fmla="*/ 83 h 418"/>
                <a:gd name="T66" fmla="*/ 138 w 345"/>
                <a:gd name="T67" fmla="*/ 203 h 418"/>
                <a:gd name="T68" fmla="*/ 138 w 345"/>
                <a:gd name="T69" fmla="*/ 53 h 418"/>
                <a:gd name="T70" fmla="*/ 135 w 345"/>
                <a:gd name="T71" fmla="*/ 76 h 418"/>
                <a:gd name="T72" fmla="*/ 135 w 345"/>
                <a:gd name="T73" fmla="*/ 203 h 418"/>
                <a:gd name="T74" fmla="*/ 123 w 345"/>
                <a:gd name="T75" fmla="*/ 328 h 418"/>
                <a:gd name="T76" fmla="*/ 91 w 345"/>
                <a:gd name="T77" fmla="*/ 106 h 418"/>
                <a:gd name="T78" fmla="*/ 67 w 345"/>
                <a:gd name="T79" fmla="*/ 181 h 418"/>
                <a:gd name="T80" fmla="*/ 65 w 345"/>
                <a:gd name="T81" fmla="*/ 212 h 418"/>
                <a:gd name="T82" fmla="*/ 65 w 345"/>
                <a:gd name="T83" fmla="*/ 205 h 418"/>
                <a:gd name="T84" fmla="*/ 64 w 345"/>
                <a:gd name="T85" fmla="*/ 281 h 418"/>
                <a:gd name="T86" fmla="*/ 72 w 345"/>
                <a:gd name="T87" fmla="*/ 240 h 418"/>
                <a:gd name="T88" fmla="*/ 129 w 345"/>
                <a:gd name="T89" fmla="*/ 164 h 418"/>
                <a:gd name="T90" fmla="*/ 90 w 345"/>
                <a:gd name="T91" fmla="*/ 134 h 418"/>
                <a:gd name="T92" fmla="*/ 64 w 345"/>
                <a:gd name="T93" fmla="*/ 301 h 418"/>
                <a:gd name="T94" fmla="*/ 92 w 345"/>
                <a:gd name="T95" fmla="*/ 331 h 418"/>
                <a:gd name="T96" fmla="*/ 93 w 345"/>
                <a:gd name="T97" fmla="*/ 96 h 418"/>
                <a:gd name="T98" fmla="*/ 55 w 345"/>
                <a:gd name="T99" fmla="*/ 56 h 418"/>
                <a:gd name="T100" fmla="*/ 74 w 345"/>
                <a:gd name="T101" fmla="*/ 359 h 418"/>
                <a:gd name="T102" fmla="*/ 126 w 345"/>
                <a:gd name="T103" fmla="*/ 353 h 418"/>
                <a:gd name="T104" fmla="*/ 116 w 345"/>
                <a:gd name="T105" fmla="*/ 376 h 418"/>
                <a:gd name="T106" fmla="*/ 139 w 345"/>
                <a:gd name="T107" fmla="*/ 310 h 418"/>
                <a:gd name="T108" fmla="*/ 163 w 345"/>
                <a:gd name="T109" fmla="*/ 382 h 418"/>
                <a:gd name="T110" fmla="*/ 197 w 345"/>
                <a:gd name="T111" fmla="*/ 110 h 418"/>
                <a:gd name="T112" fmla="*/ 280 w 345"/>
                <a:gd name="T113" fmla="*/ 275 h 418"/>
                <a:gd name="T114" fmla="*/ 269 w 345"/>
                <a:gd name="T115" fmla="*/ 11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" h="418">
                  <a:moveTo>
                    <a:pt x="342" y="57"/>
                  </a:moveTo>
                  <a:cubicBezTo>
                    <a:pt x="322" y="58"/>
                    <a:pt x="299" y="59"/>
                    <a:pt x="277" y="57"/>
                  </a:cubicBezTo>
                  <a:cubicBezTo>
                    <a:pt x="275" y="51"/>
                    <a:pt x="274" y="41"/>
                    <a:pt x="274" y="33"/>
                  </a:cubicBezTo>
                  <a:cubicBezTo>
                    <a:pt x="274" y="31"/>
                    <a:pt x="274" y="26"/>
                    <a:pt x="271" y="27"/>
                  </a:cubicBezTo>
                  <a:cubicBezTo>
                    <a:pt x="267" y="28"/>
                    <a:pt x="271" y="35"/>
                    <a:pt x="271" y="36"/>
                  </a:cubicBezTo>
                  <a:cubicBezTo>
                    <a:pt x="272" y="39"/>
                    <a:pt x="272" y="47"/>
                    <a:pt x="273" y="51"/>
                  </a:cubicBezTo>
                  <a:cubicBezTo>
                    <a:pt x="273" y="53"/>
                    <a:pt x="274" y="56"/>
                    <a:pt x="273" y="57"/>
                  </a:cubicBezTo>
                  <a:cubicBezTo>
                    <a:pt x="271" y="59"/>
                    <a:pt x="263" y="57"/>
                    <a:pt x="261" y="56"/>
                  </a:cubicBezTo>
                  <a:cubicBezTo>
                    <a:pt x="244" y="54"/>
                    <a:pt x="221" y="53"/>
                    <a:pt x="206" y="48"/>
                  </a:cubicBezTo>
                  <a:cubicBezTo>
                    <a:pt x="204" y="47"/>
                    <a:pt x="200" y="45"/>
                    <a:pt x="200" y="43"/>
                  </a:cubicBezTo>
                  <a:cubicBezTo>
                    <a:pt x="200" y="41"/>
                    <a:pt x="204" y="36"/>
                    <a:pt x="201" y="33"/>
                  </a:cubicBezTo>
                  <a:cubicBezTo>
                    <a:pt x="197" y="29"/>
                    <a:pt x="194" y="42"/>
                    <a:pt x="195" y="44"/>
                  </a:cubicBezTo>
                  <a:cubicBezTo>
                    <a:pt x="184" y="48"/>
                    <a:pt x="175" y="41"/>
                    <a:pt x="163" y="41"/>
                  </a:cubicBezTo>
                  <a:cubicBezTo>
                    <a:pt x="160" y="41"/>
                    <a:pt x="157" y="41"/>
                    <a:pt x="155" y="42"/>
                  </a:cubicBezTo>
                  <a:cubicBezTo>
                    <a:pt x="152" y="42"/>
                    <a:pt x="146" y="45"/>
                    <a:pt x="144" y="44"/>
                  </a:cubicBezTo>
                  <a:cubicBezTo>
                    <a:pt x="140" y="43"/>
                    <a:pt x="145" y="32"/>
                    <a:pt x="138" y="34"/>
                  </a:cubicBezTo>
                  <a:cubicBezTo>
                    <a:pt x="134" y="35"/>
                    <a:pt x="139" y="41"/>
                    <a:pt x="138" y="43"/>
                  </a:cubicBezTo>
                  <a:cubicBezTo>
                    <a:pt x="138" y="44"/>
                    <a:pt x="132" y="47"/>
                    <a:pt x="130" y="47"/>
                  </a:cubicBezTo>
                  <a:cubicBezTo>
                    <a:pt x="123" y="49"/>
                    <a:pt x="119" y="50"/>
                    <a:pt x="114" y="53"/>
                  </a:cubicBezTo>
                  <a:cubicBezTo>
                    <a:pt x="114" y="53"/>
                    <a:pt x="110" y="56"/>
                    <a:pt x="109" y="54"/>
                  </a:cubicBezTo>
                  <a:cubicBezTo>
                    <a:pt x="107" y="51"/>
                    <a:pt x="116" y="50"/>
                    <a:pt x="116" y="47"/>
                  </a:cubicBezTo>
                  <a:cubicBezTo>
                    <a:pt x="115" y="43"/>
                    <a:pt x="108" y="48"/>
                    <a:pt x="107" y="49"/>
                  </a:cubicBezTo>
                  <a:cubicBezTo>
                    <a:pt x="106" y="50"/>
                    <a:pt x="105" y="54"/>
                    <a:pt x="104" y="54"/>
                  </a:cubicBezTo>
                  <a:cubicBezTo>
                    <a:pt x="101" y="55"/>
                    <a:pt x="97" y="54"/>
                    <a:pt x="94" y="54"/>
                  </a:cubicBezTo>
                  <a:cubicBezTo>
                    <a:pt x="83" y="55"/>
                    <a:pt x="66" y="55"/>
                    <a:pt x="54" y="54"/>
                  </a:cubicBezTo>
                  <a:cubicBezTo>
                    <a:pt x="54" y="42"/>
                    <a:pt x="54" y="25"/>
                    <a:pt x="53" y="13"/>
                  </a:cubicBezTo>
                  <a:cubicBezTo>
                    <a:pt x="53" y="10"/>
                    <a:pt x="52" y="0"/>
                    <a:pt x="49" y="1"/>
                  </a:cubicBezTo>
                  <a:cubicBezTo>
                    <a:pt x="46" y="1"/>
                    <a:pt x="44" y="17"/>
                    <a:pt x="50" y="13"/>
                  </a:cubicBezTo>
                  <a:cubicBezTo>
                    <a:pt x="51" y="22"/>
                    <a:pt x="53" y="33"/>
                    <a:pt x="52" y="41"/>
                  </a:cubicBezTo>
                  <a:cubicBezTo>
                    <a:pt x="52" y="43"/>
                    <a:pt x="53" y="52"/>
                    <a:pt x="52" y="53"/>
                  </a:cubicBezTo>
                  <a:cubicBezTo>
                    <a:pt x="50" y="55"/>
                    <a:pt x="37" y="54"/>
                    <a:pt x="33" y="54"/>
                  </a:cubicBezTo>
                  <a:cubicBezTo>
                    <a:pt x="25" y="54"/>
                    <a:pt x="11" y="52"/>
                    <a:pt x="4" y="55"/>
                  </a:cubicBezTo>
                  <a:cubicBezTo>
                    <a:pt x="0" y="56"/>
                    <a:pt x="2" y="59"/>
                    <a:pt x="2" y="60"/>
                  </a:cubicBezTo>
                  <a:cubicBezTo>
                    <a:pt x="5" y="61"/>
                    <a:pt x="8" y="62"/>
                    <a:pt x="11" y="62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21" y="59"/>
                    <a:pt x="32" y="65"/>
                    <a:pt x="33" y="57"/>
                  </a:cubicBezTo>
                  <a:cubicBezTo>
                    <a:pt x="39" y="56"/>
                    <a:pt x="45" y="56"/>
                    <a:pt x="52" y="57"/>
                  </a:cubicBezTo>
                  <a:cubicBezTo>
                    <a:pt x="52" y="77"/>
                    <a:pt x="53" y="96"/>
                    <a:pt x="53" y="116"/>
                  </a:cubicBezTo>
                  <a:cubicBezTo>
                    <a:pt x="53" y="123"/>
                    <a:pt x="53" y="130"/>
                    <a:pt x="53" y="137"/>
                  </a:cubicBezTo>
                  <a:cubicBezTo>
                    <a:pt x="52" y="149"/>
                    <a:pt x="47" y="164"/>
                    <a:pt x="47" y="178"/>
                  </a:cubicBezTo>
                  <a:cubicBezTo>
                    <a:pt x="47" y="184"/>
                    <a:pt x="49" y="198"/>
                    <a:pt x="51" y="201"/>
                  </a:cubicBezTo>
                  <a:cubicBezTo>
                    <a:pt x="52" y="202"/>
                    <a:pt x="53" y="202"/>
                    <a:pt x="54" y="203"/>
                  </a:cubicBezTo>
                  <a:cubicBezTo>
                    <a:pt x="54" y="204"/>
                    <a:pt x="54" y="206"/>
                    <a:pt x="54" y="207"/>
                  </a:cubicBezTo>
                  <a:cubicBezTo>
                    <a:pt x="53" y="221"/>
                    <a:pt x="56" y="236"/>
                    <a:pt x="54" y="250"/>
                  </a:cubicBezTo>
                  <a:cubicBezTo>
                    <a:pt x="53" y="250"/>
                    <a:pt x="52" y="246"/>
                    <a:pt x="52" y="247"/>
                  </a:cubicBezTo>
                  <a:cubicBezTo>
                    <a:pt x="56" y="260"/>
                    <a:pt x="52" y="276"/>
                    <a:pt x="54" y="290"/>
                  </a:cubicBezTo>
                  <a:cubicBezTo>
                    <a:pt x="54" y="294"/>
                    <a:pt x="56" y="297"/>
                    <a:pt x="57" y="300"/>
                  </a:cubicBezTo>
                  <a:cubicBezTo>
                    <a:pt x="59" y="317"/>
                    <a:pt x="57" y="336"/>
                    <a:pt x="57" y="352"/>
                  </a:cubicBezTo>
                  <a:cubicBezTo>
                    <a:pt x="58" y="357"/>
                    <a:pt x="59" y="370"/>
                    <a:pt x="57" y="374"/>
                  </a:cubicBezTo>
                  <a:cubicBezTo>
                    <a:pt x="56" y="375"/>
                    <a:pt x="47" y="377"/>
                    <a:pt x="44" y="377"/>
                  </a:cubicBezTo>
                  <a:cubicBezTo>
                    <a:pt x="37" y="378"/>
                    <a:pt x="31" y="378"/>
                    <a:pt x="24" y="378"/>
                  </a:cubicBezTo>
                  <a:cubicBezTo>
                    <a:pt x="16" y="377"/>
                    <a:pt x="20" y="382"/>
                    <a:pt x="25" y="383"/>
                  </a:cubicBezTo>
                  <a:cubicBezTo>
                    <a:pt x="35" y="384"/>
                    <a:pt x="48" y="380"/>
                    <a:pt x="57" y="382"/>
                  </a:cubicBezTo>
                  <a:cubicBezTo>
                    <a:pt x="57" y="385"/>
                    <a:pt x="55" y="395"/>
                    <a:pt x="58" y="394"/>
                  </a:cubicBezTo>
                  <a:cubicBezTo>
                    <a:pt x="59" y="394"/>
                    <a:pt x="60" y="388"/>
                    <a:pt x="60" y="387"/>
                  </a:cubicBezTo>
                  <a:cubicBezTo>
                    <a:pt x="61" y="380"/>
                    <a:pt x="61" y="382"/>
                    <a:pt x="68" y="381"/>
                  </a:cubicBezTo>
                  <a:cubicBezTo>
                    <a:pt x="77" y="381"/>
                    <a:pt x="90" y="378"/>
                    <a:pt x="98" y="379"/>
                  </a:cubicBezTo>
                  <a:cubicBezTo>
                    <a:pt x="106" y="381"/>
                    <a:pt x="111" y="388"/>
                    <a:pt x="118" y="387"/>
                  </a:cubicBezTo>
                  <a:cubicBezTo>
                    <a:pt x="119" y="387"/>
                    <a:pt x="120" y="386"/>
                    <a:pt x="121" y="386"/>
                  </a:cubicBezTo>
                  <a:cubicBezTo>
                    <a:pt x="125" y="386"/>
                    <a:pt x="129" y="390"/>
                    <a:pt x="133" y="392"/>
                  </a:cubicBezTo>
                  <a:cubicBezTo>
                    <a:pt x="138" y="393"/>
                    <a:pt x="145" y="392"/>
                    <a:pt x="150" y="393"/>
                  </a:cubicBezTo>
                  <a:cubicBezTo>
                    <a:pt x="165" y="394"/>
                    <a:pt x="180" y="388"/>
                    <a:pt x="192" y="386"/>
                  </a:cubicBezTo>
                  <a:cubicBezTo>
                    <a:pt x="195" y="388"/>
                    <a:pt x="193" y="398"/>
                    <a:pt x="197" y="397"/>
                  </a:cubicBezTo>
                  <a:cubicBezTo>
                    <a:pt x="200" y="396"/>
                    <a:pt x="199" y="388"/>
                    <a:pt x="199" y="385"/>
                  </a:cubicBezTo>
                  <a:cubicBezTo>
                    <a:pt x="203" y="383"/>
                    <a:pt x="209" y="380"/>
                    <a:pt x="214" y="380"/>
                  </a:cubicBezTo>
                  <a:cubicBezTo>
                    <a:pt x="211" y="383"/>
                    <a:pt x="204" y="383"/>
                    <a:pt x="204" y="388"/>
                  </a:cubicBezTo>
                  <a:cubicBezTo>
                    <a:pt x="213" y="387"/>
                    <a:pt x="218" y="379"/>
                    <a:pt x="228" y="380"/>
                  </a:cubicBezTo>
                  <a:cubicBezTo>
                    <a:pt x="245" y="381"/>
                    <a:pt x="265" y="380"/>
                    <a:pt x="282" y="382"/>
                  </a:cubicBezTo>
                  <a:cubicBezTo>
                    <a:pt x="281" y="389"/>
                    <a:pt x="281" y="394"/>
                    <a:pt x="281" y="402"/>
                  </a:cubicBezTo>
                  <a:cubicBezTo>
                    <a:pt x="280" y="406"/>
                    <a:pt x="279" y="418"/>
                    <a:pt x="284" y="417"/>
                  </a:cubicBezTo>
                  <a:cubicBezTo>
                    <a:pt x="286" y="417"/>
                    <a:pt x="289" y="407"/>
                    <a:pt x="289" y="404"/>
                  </a:cubicBezTo>
                  <a:cubicBezTo>
                    <a:pt x="289" y="402"/>
                    <a:pt x="289" y="399"/>
                    <a:pt x="289" y="398"/>
                  </a:cubicBezTo>
                  <a:cubicBezTo>
                    <a:pt x="288" y="397"/>
                    <a:pt x="285" y="396"/>
                    <a:pt x="285" y="396"/>
                  </a:cubicBezTo>
                  <a:cubicBezTo>
                    <a:pt x="283" y="392"/>
                    <a:pt x="286" y="385"/>
                    <a:pt x="286" y="382"/>
                  </a:cubicBezTo>
                  <a:cubicBezTo>
                    <a:pt x="290" y="382"/>
                    <a:pt x="294" y="384"/>
                    <a:pt x="298" y="384"/>
                  </a:cubicBezTo>
                  <a:cubicBezTo>
                    <a:pt x="300" y="383"/>
                    <a:pt x="298" y="382"/>
                    <a:pt x="299" y="381"/>
                  </a:cubicBezTo>
                  <a:cubicBezTo>
                    <a:pt x="302" y="381"/>
                    <a:pt x="307" y="382"/>
                    <a:pt x="312" y="382"/>
                  </a:cubicBezTo>
                  <a:cubicBezTo>
                    <a:pt x="316" y="382"/>
                    <a:pt x="325" y="381"/>
                    <a:pt x="323" y="377"/>
                  </a:cubicBezTo>
                  <a:cubicBezTo>
                    <a:pt x="312" y="376"/>
                    <a:pt x="298" y="379"/>
                    <a:pt x="286" y="378"/>
                  </a:cubicBezTo>
                  <a:cubicBezTo>
                    <a:pt x="284" y="361"/>
                    <a:pt x="285" y="343"/>
                    <a:pt x="284" y="326"/>
                  </a:cubicBezTo>
                  <a:cubicBezTo>
                    <a:pt x="290" y="325"/>
                    <a:pt x="285" y="322"/>
                    <a:pt x="284" y="321"/>
                  </a:cubicBezTo>
                  <a:cubicBezTo>
                    <a:pt x="284" y="319"/>
                    <a:pt x="287" y="313"/>
                    <a:pt x="287" y="310"/>
                  </a:cubicBezTo>
                  <a:cubicBezTo>
                    <a:pt x="287" y="307"/>
                    <a:pt x="288" y="304"/>
                    <a:pt x="288" y="302"/>
                  </a:cubicBezTo>
                  <a:cubicBezTo>
                    <a:pt x="287" y="300"/>
                    <a:pt x="286" y="298"/>
                    <a:pt x="286" y="296"/>
                  </a:cubicBezTo>
                  <a:cubicBezTo>
                    <a:pt x="285" y="292"/>
                    <a:pt x="286" y="288"/>
                    <a:pt x="287" y="284"/>
                  </a:cubicBezTo>
                  <a:cubicBezTo>
                    <a:pt x="289" y="259"/>
                    <a:pt x="287" y="231"/>
                    <a:pt x="286" y="204"/>
                  </a:cubicBezTo>
                  <a:cubicBezTo>
                    <a:pt x="286" y="193"/>
                    <a:pt x="284" y="180"/>
                    <a:pt x="286" y="168"/>
                  </a:cubicBezTo>
                  <a:cubicBezTo>
                    <a:pt x="287" y="160"/>
                    <a:pt x="287" y="151"/>
                    <a:pt x="287" y="142"/>
                  </a:cubicBezTo>
                  <a:cubicBezTo>
                    <a:pt x="287" y="135"/>
                    <a:pt x="283" y="126"/>
                    <a:pt x="282" y="119"/>
                  </a:cubicBezTo>
                  <a:cubicBezTo>
                    <a:pt x="281" y="112"/>
                    <a:pt x="282" y="104"/>
                    <a:pt x="281" y="97"/>
                  </a:cubicBezTo>
                  <a:cubicBezTo>
                    <a:pt x="280" y="84"/>
                    <a:pt x="280" y="71"/>
                    <a:pt x="278" y="61"/>
                  </a:cubicBezTo>
                  <a:cubicBezTo>
                    <a:pt x="293" y="60"/>
                    <a:pt x="314" y="63"/>
                    <a:pt x="332" y="62"/>
                  </a:cubicBezTo>
                  <a:cubicBezTo>
                    <a:pt x="336" y="62"/>
                    <a:pt x="345" y="63"/>
                    <a:pt x="342" y="57"/>
                  </a:cubicBezTo>
                  <a:close/>
                  <a:moveTo>
                    <a:pt x="53" y="190"/>
                  </a:moveTo>
                  <a:cubicBezTo>
                    <a:pt x="51" y="188"/>
                    <a:pt x="51" y="183"/>
                    <a:pt x="53" y="180"/>
                  </a:cubicBezTo>
                  <a:cubicBezTo>
                    <a:pt x="54" y="183"/>
                    <a:pt x="53" y="187"/>
                    <a:pt x="53" y="190"/>
                  </a:cubicBezTo>
                  <a:close/>
                  <a:moveTo>
                    <a:pt x="235" y="80"/>
                  </a:moveTo>
                  <a:cubicBezTo>
                    <a:pt x="228" y="83"/>
                    <a:pt x="216" y="84"/>
                    <a:pt x="209" y="81"/>
                  </a:cubicBezTo>
                  <a:cubicBezTo>
                    <a:pt x="216" y="78"/>
                    <a:pt x="230" y="70"/>
                    <a:pt x="235" y="80"/>
                  </a:cubicBezTo>
                  <a:close/>
                  <a:moveTo>
                    <a:pt x="260" y="110"/>
                  </a:moveTo>
                  <a:cubicBezTo>
                    <a:pt x="245" y="111"/>
                    <a:pt x="228" y="110"/>
                    <a:pt x="214" y="108"/>
                  </a:cubicBezTo>
                  <a:cubicBezTo>
                    <a:pt x="223" y="104"/>
                    <a:pt x="238" y="100"/>
                    <a:pt x="249" y="99"/>
                  </a:cubicBezTo>
                  <a:cubicBezTo>
                    <a:pt x="253" y="98"/>
                    <a:pt x="257" y="107"/>
                    <a:pt x="260" y="110"/>
                  </a:cubicBezTo>
                  <a:close/>
                  <a:moveTo>
                    <a:pt x="250" y="88"/>
                  </a:moveTo>
                  <a:cubicBezTo>
                    <a:pt x="252" y="89"/>
                    <a:pt x="254" y="90"/>
                    <a:pt x="255" y="92"/>
                  </a:cubicBezTo>
                  <a:cubicBezTo>
                    <a:pt x="252" y="93"/>
                    <a:pt x="251" y="90"/>
                    <a:pt x="250" y="88"/>
                  </a:cubicBezTo>
                  <a:close/>
                  <a:moveTo>
                    <a:pt x="277" y="204"/>
                  </a:moveTo>
                  <a:cubicBezTo>
                    <a:pt x="257" y="203"/>
                    <a:pt x="236" y="206"/>
                    <a:pt x="216" y="203"/>
                  </a:cubicBezTo>
                  <a:cubicBezTo>
                    <a:pt x="232" y="194"/>
                    <a:pt x="255" y="190"/>
                    <a:pt x="278" y="191"/>
                  </a:cubicBezTo>
                  <a:cubicBezTo>
                    <a:pt x="277" y="196"/>
                    <a:pt x="279" y="200"/>
                    <a:pt x="277" y="204"/>
                  </a:cubicBezTo>
                  <a:close/>
                  <a:moveTo>
                    <a:pt x="203" y="347"/>
                  </a:moveTo>
                  <a:cubicBezTo>
                    <a:pt x="202" y="347"/>
                    <a:pt x="201" y="346"/>
                    <a:pt x="199" y="346"/>
                  </a:cubicBezTo>
                  <a:cubicBezTo>
                    <a:pt x="201" y="343"/>
                    <a:pt x="202" y="337"/>
                    <a:pt x="203" y="333"/>
                  </a:cubicBezTo>
                  <a:cubicBezTo>
                    <a:pt x="206" y="334"/>
                    <a:pt x="210" y="334"/>
                    <a:pt x="214" y="335"/>
                  </a:cubicBezTo>
                  <a:cubicBezTo>
                    <a:pt x="210" y="338"/>
                    <a:pt x="199" y="340"/>
                    <a:pt x="203" y="347"/>
                  </a:cubicBezTo>
                  <a:close/>
                  <a:moveTo>
                    <a:pt x="248" y="352"/>
                  </a:moveTo>
                  <a:cubicBezTo>
                    <a:pt x="248" y="353"/>
                    <a:pt x="246" y="354"/>
                    <a:pt x="246" y="353"/>
                  </a:cubicBezTo>
                  <a:cubicBezTo>
                    <a:pt x="247" y="353"/>
                    <a:pt x="247" y="352"/>
                    <a:pt x="248" y="352"/>
                  </a:cubicBezTo>
                  <a:close/>
                  <a:moveTo>
                    <a:pt x="236" y="350"/>
                  </a:moveTo>
                  <a:cubicBezTo>
                    <a:pt x="227" y="352"/>
                    <a:pt x="216" y="356"/>
                    <a:pt x="205" y="354"/>
                  </a:cubicBezTo>
                  <a:cubicBezTo>
                    <a:pt x="206" y="345"/>
                    <a:pt x="221" y="347"/>
                    <a:pt x="230" y="346"/>
                  </a:cubicBezTo>
                  <a:cubicBezTo>
                    <a:pt x="237" y="345"/>
                    <a:pt x="243" y="346"/>
                    <a:pt x="248" y="345"/>
                  </a:cubicBezTo>
                  <a:cubicBezTo>
                    <a:pt x="246" y="350"/>
                    <a:pt x="241" y="348"/>
                    <a:pt x="236" y="350"/>
                  </a:cubicBezTo>
                  <a:close/>
                  <a:moveTo>
                    <a:pt x="257" y="356"/>
                  </a:moveTo>
                  <a:cubicBezTo>
                    <a:pt x="256" y="359"/>
                    <a:pt x="252" y="362"/>
                    <a:pt x="248" y="364"/>
                  </a:cubicBezTo>
                  <a:cubicBezTo>
                    <a:pt x="251" y="361"/>
                    <a:pt x="254" y="359"/>
                    <a:pt x="257" y="356"/>
                  </a:cubicBezTo>
                  <a:close/>
                  <a:moveTo>
                    <a:pt x="223" y="342"/>
                  </a:moveTo>
                  <a:cubicBezTo>
                    <a:pt x="216" y="343"/>
                    <a:pt x="212" y="345"/>
                    <a:pt x="207" y="343"/>
                  </a:cubicBezTo>
                  <a:cubicBezTo>
                    <a:pt x="218" y="331"/>
                    <a:pt x="243" y="335"/>
                    <a:pt x="260" y="335"/>
                  </a:cubicBezTo>
                  <a:cubicBezTo>
                    <a:pt x="257" y="344"/>
                    <a:pt x="235" y="341"/>
                    <a:pt x="223" y="342"/>
                  </a:cubicBezTo>
                  <a:close/>
                  <a:moveTo>
                    <a:pt x="233" y="332"/>
                  </a:moveTo>
                  <a:cubicBezTo>
                    <a:pt x="238" y="331"/>
                    <a:pt x="245" y="330"/>
                    <a:pt x="251" y="329"/>
                  </a:cubicBezTo>
                  <a:cubicBezTo>
                    <a:pt x="239" y="326"/>
                    <a:pt x="228" y="334"/>
                    <a:pt x="216" y="331"/>
                  </a:cubicBezTo>
                  <a:cubicBezTo>
                    <a:pt x="225" y="329"/>
                    <a:pt x="236" y="328"/>
                    <a:pt x="246" y="326"/>
                  </a:cubicBezTo>
                  <a:cubicBezTo>
                    <a:pt x="231" y="325"/>
                    <a:pt x="217" y="328"/>
                    <a:pt x="203" y="330"/>
                  </a:cubicBezTo>
                  <a:cubicBezTo>
                    <a:pt x="204" y="323"/>
                    <a:pt x="201" y="317"/>
                    <a:pt x="200" y="313"/>
                  </a:cubicBezTo>
                  <a:cubicBezTo>
                    <a:pt x="199" y="312"/>
                    <a:pt x="199" y="307"/>
                    <a:pt x="200" y="307"/>
                  </a:cubicBezTo>
                  <a:cubicBezTo>
                    <a:pt x="202" y="307"/>
                    <a:pt x="203" y="308"/>
                    <a:pt x="204" y="308"/>
                  </a:cubicBezTo>
                  <a:cubicBezTo>
                    <a:pt x="210" y="309"/>
                    <a:pt x="216" y="307"/>
                    <a:pt x="223" y="307"/>
                  </a:cubicBezTo>
                  <a:cubicBezTo>
                    <a:pt x="231" y="307"/>
                    <a:pt x="240" y="308"/>
                    <a:pt x="247" y="308"/>
                  </a:cubicBezTo>
                  <a:cubicBezTo>
                    <a:pt x="239" y="309"/>
                    <a:pt x="231" y="310"/>
                    <a:pt x="222" y="312"/>
                  </a:cubicBezTo>
                  <a:cubicBezTo>
                    <a:pt x="217" y="313"/>
                    <a:pt x="210" y="312"/>
                    <a:pt x="207" y="314"/>
                  </a:cubicBezTo>
                  <a:cubicBezTo>
                    <a:pt x="201" y="319"/>
                    <a:pt x="211" y="320"/>
                    <a:pt x="215" y="321"/>
                  </a:cubicBezTo>
                  <a:cubicBezTo>
                    <a:pt x="231" y="324"/>
                    <a:pt x="249" y="322"/>
                    <a:pt x="268" y="325"/>
                  </a:cubicBezTo>
                  <a:cubicBezTo>
                    <a:pt x="264" y="337"/>
                    <a:pt x="244" y="331"/>
                    <a:pt x="233" y="332"/>
                  </a:cubicBezTo>
                  <a:close/>
                  <a:moveTo>
                    <a:pt x="204" y="220"/>
                  </a:moveTo>
                  <a:cubicBezTo>
                    <a:pt x="220" y="223"/>
                    <a:pt x="240" y="221"/>
                    <a:pt x="256" y="226"/>
                  </a:cubicBezTo>
                  <a:cubicBezTo>
                    <a:pt x="238" y="228"/>
                    <a:pt x="221" y="228"/>
                    <a:pt x="203" y="230"/>
                  </a:cubicBezTo>
                  <a:cubicBezTo>
                    <a:pt x="204" y="227"/>
                    <a:pt x="203" y="223"/>
                    <a:pt x="204" y="220"/>
                  </a:cubicBezTo>
                  <a:close/>
                  <a:moveTo>
                    <a:pt x="216" y="101"/>
                  </a:moveTo>
                  <a:cubicBezTo>
                    <a:pt x="214" y="102"/>
                    <a:pt x="212" y="103"/>
                    <a:pt x="209" y="103"/>
                  </a:cubicBezTo>
                  <a:cubicBezTo>
                    <a:pt x="208" y="102"/>
                    <a:pt x="208" y="101"/>
                    <a:pt x="207" y="99"/>
                  </a:cubicBezTo>
                  <a:cubicBezTo>
                    <a:pt x="210" y="100"/>
                    <a:pt x="213" y="100"/>
                    <a:pt x="216" y="101"/>
                  </a:cubicBezTo>
                  <a:close/>
                  <a:moveTo>
                    <a:pt x="208" y="87"/>
                  </a:moveTo>
                  <a:cubicBezTo>
                    <a:pt x="209" y="87"/>
                    <a:pt x="210" y="88"/>
                    <a:pt x="211" y="88"/>
                  </a:cubicBezTo>
                  <a:cubicBezTo>
                    <a:pt x="210" y="88"/>
                    <a:pt x="209" y="89"/>
                    <a:pt x="208" y="89"/>
                  </a:cubicBezTo>
                  <a:cubicBezTo>
                    <a:pt x="208" y="88"/>
                    <a:pt x="208" y="88"/>
                    <a:pt x="208" y="87"/>
                  </a:cubicBezTo>
                  <a:close/>
                  <a:moveTo>
                    <a:pt x="209" y="188"/>
                  </a:moveTo>
                  <a:cubicBezTo>
                    <a:pt x="216" y="191"/>
                    <a:pt x="227" y="189"/>
                    <a:pt x="236" y="190"/>
                  </a:cubicBezTo>
                  <a:cubicBezTo>
                    <a:pt x="233" y="193"/>
                    <a:pt x="227" y="194"/>
                    <a:pt x="222" y="195"/>
                  </a:cubicBezTo>
                  <a:cubicBezTo>
                    <a:pt x="217" y="196"/>
                    <a:pt x="206" y="198"/>
                    <a:pt x="207" y="204"/>
                  </a:cubicBezTo>
                  <a:cubicBezTo>
                    <a:pt x="208" y="208"/>
                    <a:pt x="215" y="208"/>
                    <a:pt x="218" y="208"/>
                  </a:cubicBezTo>
                  <a:cubicBezTo>
                    <a:pt x="214" y="211"/>
                    <a:pt x="208" y="212"/>
                    <a:pt x="204" y="214"/>
                  </a:cubicBezTo>
                  <a:cubicBezTo>
                    <a:pt x="205" y="203"/>
                    <a:pt x="206" y="190"/>
                    <a:pt x="206" y="178"/>
                  </a:cubicBezTo>
                  <a:cubicBezTo>
                    <a:pt x="211" y="179"/>
                    <a:pt x="218" y="177"/>
                    <a:pt x="223" y="178"/>
                  </a:cubicBezTo>
                  <a:cubicBezTo>
                    <a:pt x="219" y="181"/>
                    <a:pt x="208" y="180"/>
                    <a:pt x="207" y="184"/>
                  </a:cubicBezTo>
                  <a:cubicBezTo>
                    <a:pt x="207" y="185"/>
                    <a:pt x="208" y="187"/>
                    <a:pt x="209" y="188"/>
                  </a:cubicBezTo>
                  <a:close/>
                  <a:moveTo>
                    <a:pt x="205" y="159"/>
                  </a:moveTo>
                  <a:cubicBezTo>
                    <a:pt x="210" y="160"/>
                    <a:pt x="216" y="161"/>
                    <a:pt x="221" y="161"/>
                  </a:cubicBezTo>
                  <a:cubicBezTo>
                    <a:pt x="217" y="164"/>
                    <a:pt x="211" y="164"/>
                    <a:pt x="206" y="166"/>
                  </a:cubicBezTo>
                  <a:cubicBezTo>
                    <a:pt x="205" y="164"/>
                    <a:pt x="205" y="161"/>
                    <a:pt x="205" y="159"/>
                  </a:cubicBezTo>
                  <a:close/>
                  <a:moveTo>
                    <a:pt x="210" y="155"/>
                  </a:moveTo>
                  <a:cubicBezTo>
                    <a:pt x="225" y="149"/>
                    <a:pt x="244" y="147"/>
                    <a:pt x="262" y="145"/>
                  </a:cubicBezTo>
                  <a:cubicBezTo>
                    <a:pt x="264" y="148"/>
                    <a:pt x="272" y="157"/>
                    <a:pt x="262" y="157"/>
                  </a:cubicBezTo>
                  <a:cubicBezTo>
                    <a:pt x="247" y="157"/>
                    <a:pt x="224" y="158"/>
                    <a:pt x="210" y="155"/>
                  </a:cubicBezTo>
                  <a:close/>
                  <a:moveTo>
                    <a:pt x="206" y="150"/>
                  </a:moveTo>
                  <a:cubicBezTo>
                    <a:pt x="204" y="148"/>
                    <a:pt x="205" y="144"/>
                    <a:pt x="205" y="141"/>
                  </a:cubicBezTo>
                  <a:cubicBezTo>
                    <a:pt x="206" y="141"/>
                    <a:pt x="211" y="141"/>
                    <a:pt x="212" y="142"/>
                  </a:cubicBezTo>
                  <a:cubicBezTo>
                    <a:pt x="213" y="142"/>
                    <a:pt x="212" y="141"/>
                    <a:pt x="213" y="141"/>
                  </a:cubicBezTo>
                  <a:cubicBezTo>
                    <a:pt x="221" y="142"/>
                    <a:pt x="230" y="143"/>
                    <a:pt x="239" y="143"/>
                  </a:cubicBezTo>
                  <a:cubicBezTo>
                    <a:pt x="228" y="146"/>
                    <a:pt x="217" y="148"/>
                    <a:pt x="206" y="150"/>
                  </a:cubicBezTo>
                  <a:close/>
                  <a:moveTo>
                    <a:pt x="213" y="132"/>
                  </a:moveTo>
                  <a:cubicBezTo>
                    <a:pt x="213" y="130"/>
                    <a:pt x="213" y="127"/>
                    <a:pt x="213" y="126"/>
                  </a:cubicBezTo>
                  <a:cubicBezTo>
                    <a:pt x="222" y="125"/>
                    <a:pt x="236" y="125"/>
                    <a:pt x="246" y="127"/>
                  </a:cubicBezTo>
                  <a:cubicBezTo>
                    <a:pt x="235" y="129"/>
                    <a:pt x="223" y="131"/>
                    <a:pt x="213" y="132"/>
                  </a:cubicBezTo>
                  <a:close/>
                  <a:moveTo>
                    <a:pt x="212" y="117"/>
                  </a:moveTo>
                  <a:cubicBezTo>
                    <a:pt x="212" y="116"/>
                    <a:pt x="212" y="114"/>
                    <a:pt x="211" y="113"/>
                  </a:cubicBezTo>
                  <a:cubicBezTo>
                    <a:pt x="216" y="114"/>
                    <a:pt x="223" y="113"/>
                    <a:pt x="226" y="115"/>
                  </a:cubicBezTo>
                  <a:cubicBezTo>
                    <a:pt x="221" y="116"/>
                    <a:pt x="216" y="118"/>
                    <a:pt x="212" y="117"/>
                  </a:cubicBezTo>
                  <a:close/>
                  <a:moveTo>
                    <a:pt x="210" y="126"/>
                  </a:moveTo>
                  <a:cubicBezTo>
                    <a:pt x="210" y="128"/>
                    <a:pt x="211" y="131"/>
                    <a:pt x="210" y="133"/>
                  </a:cubicBezTo>
                  <a:cubicBezTo>
                    <a:pt x="209" y="134"/>
                    <a:pt x="207" y="134"/>
                    <a:pt x="204" y="134"/>
                  </a:cubicBezTo>
                  <a:cubicBezTo>
                    <a:pt x="204" y="132"/>
                    <a:pt x="204" y="128"/>
                    <a:pt x="204" y="125"/>
                  </a:cubicBezTo>
                  <a:cubicBezTo>
                    <a:pt x="206" y="125"/>
                    <a:pt x="208" y="125"/>
                    <a:pt x="210" y="126"/>
                  </a:cubicBezTo>
                  <a:close/>
                  <a:moveTo>
                    <a:pt x="204" y="236"/>
                  </a:moveTo>
                  <a:cubicBezTo>
                    <a:pt x="211" y="237"/>
                    <a:pt x="218" y="239"/>
                    <a:pt x="226" y="238"/>
                  </a:cubicBezTo>
                  <a:cubicBezTo>
                    <a:pt x="219" y="241"/>
                    <a:pt x="211" y="244"/>
                    <a:pt x="203" y="246"/>
                  </a:cubicBezTo>
                  <a:cubicBezTo>
                    <a:pt x="202" y="242"/>
                    <a:pt x="202" y="239"/>
                    <a:pt x="204" y="236"/>
                  </a:cubicBezTo>
                  <a:close/>
                  <a:moveTo>
                    <a:pt x="271" y="260"/>
                  </a:moveTo>
                  <a:cubicBezTo>
                    <a:pt x="270" y="262"/>
                    <a:pt x="264" y="262"/>
                    <a:pt x="261" y="262"/>
                  </a:cubicBezTo>
                  <a:cubicBezTo>
                    <a:pt x="247" y="262"/>
                    <a:pt x="231" y="260"/>
                    <a:pt x="216" y="260"/>
                  </a:cubicBezTo>
                  <a:cubicBezTo>
                    <a:pt x="228" y="255"/>
                    <a:pt x="243" y="254"/>
                    <a:pt x="259" y="253"/>
                  </a:cubicBezTo>
                  <a:cubicBezTo>
                    <a:pt x="262" y="253"/>
                    <a:pt x="271" y="254"/>
                    <a:pt x="270" y="249"/>
                  </a:cubicBezTo>
                  <a:cubicBezTo>
                    <a:pt x="269" y="247"/>
                    <a:pt x="261" y="249"/>
                    <a:pt x="258" y="249"/>
                  </a:cubicBezTo>
                  <a:cubicBezTo>
                    <a:pt x="243" y="251"/>
                    <a:pt x="225" y="251"/>
                    <a:pt x="210" y="250"/>
                  </a:cubicBezTo>
                  <a:cubicBezTo>
                    <a:pt x="223" y="240"/>
                    <a:pt x="252" y="239"/>
                    <a:pt x="273" y="242"/>
                  </a:cubicBezTo>
                  <a:cubicBezTo>
                    <a:pt x="270" y="246"/>
                    <a:pt x="275" y="257"/>
                    <a:pt x="271" y="260"/>
                  </a:cubicBezTo>
                  <a:close/>
                  <a:moveTo>
                    <a:pt x="272" y="274"/>
                  </a:moveTo>
                  <a:cubicBezTo>
                    <a:pt x="253" y="277"/>
                    <a:pt x="230" y="276"/>
                    <a:pt x="211" y="275"/>
                  </a:cubicBezTo>
                  <a:cubicBezTo>
                    <a:pt x="229" y="269"/>
                    <a:pt x="250" y="268"/>
                    <a:pt x="272" y="266"/>
                  </a:cubicBezTo>
                  <a:cubicBezTo>
                    <a:pt x="272" y="268"/>
                    <a:pt x="273" y="271"/>
                    <a:pt x="272" y="274"/>
                  </a:cubicBezTo>
                  <a:close/>
                  <a:moveTo>
                    <a:pt x="216" y="254"/>
                  </a:moveTo>
                  <a:cubicBezTo>
                    <a:pt x="212" y="256"/>
                    <a:pt x="207" y="257"/>
                    <a:pt x="203" y="258"/>
                  </a:cubicBezTo>
                  <a:cubicBezTo>
                    <a:pt x="199" y="251"/>
                    <a:pt x="212" y="256"/>
                    <a:pt x="216" y="254"/>
                  </a:cubicBezTo>
                  <a:close/>
                  <a:moveTo>
                    <a:pt x="238" y="265"/>
                  </a:moveTo>
                  <a:cubicBezTo>
                    <a:pt x="227" y="268"/>
                    <a:pt x="214" y="269"/>
                    <a:pt x="202" y="271"/>
                  </a:cubicBezTo>
                  <a:cubicBezTo>
                    <a:pt x="201" y="269"/>
                    <a:pt x="201" y="266"/>
                    <a:pt x="202" y="264"/>
                  </a:cubicBezTo>
                  <a:cubicBezTo>
                    <a:pt x="215" y="264"/>
                    <a:pt x="226" y="264"/>
                    <a:pt x="238" y="265"/>
                  </a:cubicBezTo>
                  <a:close/>
                  <a:moveTo>
                    <a:pt x="221" y="280"/>
                  </a:moveTo>
                  <a:cubicBezTo>
                    <a:pt x="215" y="282"/>
                    <a:pt x="208" y="283"/>
                    <a:pt x="201" y="285"/>
                  </a:cubicBezTo>
                  <a:cubicBezTo>
                    <a:pt x="201" y="284"/>
                    <a:pt x="201" y="281"/>
                    <a:pt x="201" y="280"/>
                  </a:cubicBezTo>
                  <a:cubicBezTo>
                    <a:pt x="207" y="279"/>
                    <a:pt x="214" y="280"/>
                    <a:pt x="221" y="280"/>
                  </a:cubicBezTo>
                  <a:close/>
                  <a:moveTo>
                    <a:pt x="201" y="295"/>
                  </a:moveTo>
                  <a:cubicBezTo>
                    <a:pt x="206" y="295"/>
                    <a:pt x="211" y="294"/>
                    <a:pt x="214" y="295"/>
                  </a:cubicBezTo>
                  <a:cubicBezTo>
                    <a:pt x="211" y="297"/>
                    <a:pt x="205" y="297"/>
                    <a:pt x="201" y="299"/>
                  </a:cubicBezTo>
                  <a:cubicBezTo>
                    <a:pt x="200" y="298"/>
                    <a:pt x="201" y="296"/>
                    <a:pt x="201" y="295"/>
                  </a:cubicBezTo>
                  <a:close/>
                  <a:moveTo>
                    <a:pt x="261" y="322"/>
                  </a:moveTo>
                  <a:cubicBezTo>
                    <a:pt x="245" y="321"/>
                    <a:pt x="225" y="321"/>
                    <a:pt x="210" y="317"/>
                  </a:cubicBezTo>
                  <a:cubicBezTo>
                    <a:pt x="228" y="312"/>
                    <a:pt x="248" y="309"/>
                    <a:pt x="268" y="309"/>
                  </a:cubicBezTo>
                  <a:cubicBezTo>
                    <a:pt x="269" y="317"/>
                    <a:pt x="270" y="322"/>
                    <a:pt x="261" y="322"/>
                  </a:cubicBezTo>
                  <a:close/>
                  <a:moveTo>
                    <a:pt x="212" y="306"/>
                  </a:moveTo>
                  <a:cubicBezTo>
                    <a:pt x="209" y="306"/>
                    <a:pt x="204" y="305"/>
                    <a:pt x="202" y="304"/>
                  </a:cubicBezTo>
                  <a:cubicBezTo>
                    <a:pt x="214" y="296"/>
                    <a:pt x="230" y="295"/>
                    <a:pt x="247" y="294"/>
                  </a:cubicBezTo>
                  <a:cubicBezTo>
                    <a:pt x="254" y="294"/>
                    <a:pt x="263" y="295"/>
                    <a:pt x="271" y="294"/>
                  </a:cubicBezTo>
                  <a:cubicBezTo>
                    <a:pt x="273" y="293"/>
                    <a:pt x="274" y="293"/>
                    <a:pt x="274" y="292"/>
                  </a:cubicBezTo>
                  <a:cubicBezTo>
                    <a:pt x="276" y="295"/>
                    <a:pt x="274" y="300"/>
                    <a:pt x="274" y="304"/>
                  </a:cubicBezTo>
                  <a:cubicBezTo>
                    <a:pt x="253" y="305"/>
                    <a:pt x="232" y="305"/>
                    <a:pt x="212" y="306"/>
                  </a:cubicBezTo>
                  <a:close/>
                  <a:moveTo>
                    <a:pt x="275" y="291"/>
                  </a:moveTo>
                  <a:cubicBezTo>
                    <a:pt x="272" y="284"/>
                    <a:pt x="266" y="288"/>
                    <a:pt x="261" y="289"/>
                  </a:cubicBezTo>
                  <a:cubicBezTo>
                    <a:pt x="261" y="284"/>
                    <a:pt x="256" y="289"/>
                    <a:pt x="252" y="289"/>
                  </a:cubicBezTo>
                  <a:cubicBezTo>
                    <a:pt x="238" y="292"/>
                    <a:pt x="218" y="290"/>
                    <a:pt x="203" y="290"/>
                  </a:cubicBezTo>
                  <a:cubicBezTo>
                    <a:pt x="223" y="281"/>
                    <a:pt x="249" y="279"/>
                    <a:pt x="274" y="279"/>
                  </a:cubicBezTo>
                  <a:cubicBezTo>
                    <a:pt x="275" y="282"/>
                    <a:pt x="275" y="287"/>
                    <a:pt x="275" y="291"/>
                  </a:cubicBezTo>
                  <a:close/>
                  <a:moveTo>
                    <a:pt x="276" y="247"/>
                  </a:moveTo>
                  <a:cubicBezTo>
                    <a:pt x="277" y="251"/>
                    <a:pt x="276" y="256"/>
                    <a:pt x="276" y="260"/>
                  </a:cubicBezTo>
                  <a:cubicBezTo>
                    <a:pt x="274" y="257"/>
                    <a:pt x="275" y="251"/>
                    <a:pt x="276" y="247"/>
                  </a:cubicBezTo>
                  <a:close/>
                  <a:moveTo>
                    <a:pt x="276" y="237"/>
                  </a:moveTo>
                  <a:cubicBezTo>
                    <a:pt x="257" y="237"/>
                    <a:pt x="234" y="234"/>
                    <a:pt x="216" y="234"/>
                  </a:cubicBezTo>
                  <a:cubicBezTo>
                    <a:pt x="231" y="231"/>
                    <a:pt x="252" y="230"/>
                    <a:pt x="268" y="228"/>
                  </a:cubicBezTo>
                  <a:cubicBezTo>
                    <a:pt x="270" y="228"/>
                    <a:pt x="273" y="229"/>
                    <a:pt x="273" y="226"/>
                  </a:cubicBezTo>
                  <a:cubicBezTo>
                    <a:pt x="273" y="222"/>
                    <a:pt x="259" y="221"/>
                    <a:pt x="256" y="221"/>
                  </a:cubicBezTo>
                  <a:cubicBezTo>
                    <a:pt x="242" y="219"/>
                    <a:pt x="226" y="218"/>
                    <a:pt x="213" y="216"/>
                  </a:cubicBezTo>
                  <a:cubicBezTo>
                    <a:pt x="229" y="208"/>
                    <a:pt x="257" y="210"/>
                    <a:pt x="277" y="211"/>
                  </a:cubicBezTo>
                  <a:cubicBezTo>
                    <a:pt x="277" y="219"/>
                    <a:pt x="277" y="229"/>
                    <a:pt x="276" y="237"/>
                  </a:cubicBezTo>
                  <a:close/>
                  <a:moveTo>
                    <a:pt x="278" y="185"/>
                  </a:moveTo>
                  <a:cubicBezTo>
                    <a:pt x="259" y="186"/>
                    <a:pt x="239" y="187"/>
                    <a:pt x="221" y="185"/>
                  </a:cubicBezTo>
                  <a:cubicBezTo>
                    <a:pt x="238" y="179"/>
                    <a:pt x="257" y="177"/>
                    <a:pt x="278" y="177"/>
                  </a:cubicBezTo>
                  <a:cubicBezTo>
                    <a:pt x="278" y="179"/>
                    <a:pt x="278" y="183"/>
                    <a:pt x="278" y="185"/>
                  </a:cubicBezTo>
                  <a:close/>
                  <a:moveTo>
                    <a:pt x="278" y="171"/>
                  </a:moveTo>
                  <a:cubicBezTo>
                    <a:pt x="261" y="173"/>
                    <a:pt x="243" y="174"/>
                    <a:pt x="226" y="174"/>
                  </a:cubicBezTo>
                  <a:cubicBezTo>
                    <a:pt x="220" y="173"/>
                    <a:pt x="211" y="175"/>
                    <a:pt x="206" y="172"/>
                  </a:cubicBezTo>
                  <a:cubicBezTo>
                    <a:pt x="209" y="168"/>
                    <a:pt x="214" y="169"/>
                    <a:pt x="218" y="167"/>
                  </a:cubicBezTo>
                  <a:cubicBezTo>
                    <a:pt x="235" y="163"/>
                    <a:pt x="257" y="160"/>
                    <a:pt x="277" y="163"/>
                  </a:cubicBezTo>
                  <a:cubicBezTo>
                    <a:pt x="277" y="165"/>
                    <a:pt x="278" y="169"/>
                    <a:pt x="278" y="171"/>
                  </a:cubicBezTo>
                  <a:close/>
                  <a:moveTo>
                    <a:pt x="271" y="157"/>
                  </a:moveTo>
                  <a:cubicBezTo>
                    <a:pt x="271" y="152"/>
                    <a:pt x="269" y="148"/>
                    <a:pt x="266" y="145"/>
                  </a:cubicBezTo>
                  <a:cubicBezTo>
                    <a:pt x="268" y="145"/>
                    <a:pt x="270" y="144"/>
                    <a:pt x="271" y="145"/>
                  </a:cubicBezTo>
                  <a:cubicBezTo>
                    <a:pt x="272" y="149"/>
                    <a:pt x="275" y="153"/>
                    <a:pt x="275" y="157"/>
                  </a:cubicBezTo>
                  <a:cubicBezTo>
                    <a:pt x="274" y="157"/>
                    <a:pt x="272" y="157"/>
                    <a:pt x="271" y="157"/>
                  </a:cubicBezTo>
                  <a:close/>
                  <a:moveTo>
                    <a:pt x="219" y="136"/>
                  </a:moveTo>
                  <a:cubicBezTo>
                    <a:pt x="232" y="134"/>
                    <a:pt x="251" y="130"/>
                    <a:pt x="264" y="129"/>
                  </a:cubicBezTo>
                  <a:cubicBezTo>
                    <a:pt x="268" y="128"/>
                    <a:pt x="270" y="136"/>
                    <a:pt x="270" y="139"/>
                  </a:cubicBezTo>
                  <a:cubicBezTo>
                    <a:pt x="253" y="138"/>
                    <a:pt x="234" y="141"/>
                    <a:pt x="219" y="136"/>
                  </a:cubicBezTo>
                  <a:close/>
                  <a:moveTo>
                    <a:pt x="226" y="121"/>
                  </a:moveTo>
                  <a:cubicBezTo>
                    <a:pt x="237" y="118"/>
                    <a:pt x="252" y="116"/>
                    <a:pt x="264" y="115"/>
                  </a:cubicBezTo>
                  <a:cubicBezTo>
                    <a:pt x="265" y="117"/>
                    <a:pt x="265" y="120"/>
                    <a:pt x="265" y="123"/>
                  </a:cubicBezTo>
                  <a:cubicBezTo>
                    <a:pt x="253" y="123"/>
                    <a:pt x="239" y="121"/>
                    <a:pt x="226" y="121"/>
                  </a:cubicBezTo>
                  <a:close/>
                  <a:moveTo>
                    <a:pt x="256" y="97"/>
                  </a:moveTo>
                  <a:cubicBezTo>
                    <a:pt x="262" y="97"/>
                    <a:pt x="262" y="103"/>
                    <a:pt x="265" y="106"/>
                  </a:cubicBezTo>
                  <a:cubicBezTo>
                    <a:pt x="261" y="104"/>
                    <a:pt x="258" y="101"/>
                    <a:pt x="256" y="97"/>
                  </a:cubicBezTo>
                  <a:close/>
                  <a:moveTo>
                    <a:pt x="231" y="96"/>
                  </a:moveTo>
                  <a:cubicBezTo>
                    <a:pt x="224" y="97"/>
                    <a:pt x="217" y="96"/>
                    <a:pt x="212" y="95"/>
                  </a:cubicBezTo>
                  <a:cubicBezTo>
                    <a:pt x="218" y="90"/>
                    <a:pt x="233" y="88"/>
                    <a:pt x="241" y="86"/>
                  </a:cubicBezTo>
                  <a:cubicBezTo>
                    <a:pt x="242" y="86"/>
                    <a:pt x="247" y="92"/>
                    <a:pt x="247" y="93"/>
                  </a:cubicBezTo>
                  <a:cubicBezTo>
                    <a:pt x="246" y="95"/>
                    <a:pt x="234" y="96"/>
                    <a:pt x="231" y="96"/>
                  </a:cubicBezTo>
                  <a:close/>
                  <a:moveTo>
                    <a:pt x="226" y="67"/>
                  </a:moveTo>
                  <a:cubicBezTo>
                    <a:pt x="219" y="66"/>
                    <a:pt x="208" y="65"/>
                    <a:pt x="203" y="61"/>
                  </a:cubicBezTo>
                  <a:cubicBezTo>
                    <a:pt x="212" y="61"/>
                    <a:pt x="221" y="63"/>
                    <a:pt x="226" y="67"/>
                  </a:cubicBezTo>
                  <a:close/>
                  <a:moveTo>
                    <a:pt x="220" y="72"/>
                  </a:moveTo>
                  <a:cubicBezTo>
                    <a:pt x="216" y="74"/>
                    <a:pt x="211" y="74"/>
                    <a:pt x="207" y="76"/>
                  </a:cubicBezTo>
                  <a:cubicBezTo>
                    <a:pt x="205" y="73"/>
                    <a:pt x="204" y="70"/>
                    <a:pt x="203" y="67"/>
                  </a:cubicBezTo>
                  <a:cubicBezTo>
                    <a:pt x="208" y="68"/>
                    <a:pt x="214" y="70"/>
                    <a:pt x="220" y="72"/>
                  </a:cubicBezTo>
                  <a:close/>
                  <a:moveTo>
                    <a:pt x="204" y="92"/>
                  </a:moveTo>
                  <a:cubicBezTo>
                    <a:pt x="202" y="92"/>
                    <a:pt x="201" y="86"/>
                    <a:pt x="202" y="84"/>
                  </a:cubicBezTo>
                  <a:cubicBezTo>
                    <a:pt x="206" y="83"/>
                    <a:pt x="206" y="92"/>
                    <a:pt x="204" y="92"/>
                  </a:cubicBezTo>
                  <a:close/>
                  <a:moveTo>
                    <a:pt x="201" y="69"/>
                  </a:moveTo>
                  <a:cubicBezTo>
                    <a:pt x="203" y="70"/>
                    <a:pt x="206" y="77"/>
                    <a:pt x="201" y="78"/>
                  </a:cubicBezTo>
                  <a:cubicBezTo>
                    <a:pt x="201" y="75"/>
                    <a:pt x="201" y="72"/>
                    <a:pt x="201" y="69"/>
                  </a:cubicBezTo>
                  <a:close/>
                  <a:moveTo>
                    <a:pt x="201" y="97"/>
                  </a:moveTo>
                  <a:cubicBezTo>
                    <a:pt x="206" y="100"/>
                    <a:pt x="200" y="108"/>
                    <a:pt x="203" y="113"/>
                  </a:cubicBezTo>
                  <a:cubicBezTo>
                    <a:pt x="205" y="112"/>
                    <a:pt x="204" y="110"/>
                    <a:pt x="205" y="110"/>
                  </a:cubicBezTo>
                  <a:cubicBezTo>
                    <a:pt x="209" y="112"/>
                    <a:pt x="210" y="120"/>
                    <a:pt x="203" y="120"/>
                  </a:cubicBezTo>
                  <a:cubicBezTo>
                    <a:pt x="202" y="113"/>
                    <a:pt x="200" y="105"/>
                    <a:pt x="201" y="97"/>
                  </a:cubicBezTo>
                  <a:close/>
                  <a:moveTo>
                    <a:pt x="200" y="132"/>
                  </a:moveTo>
                  <a:cubicBezTo>
                    <a:pt x="200" y="137"/>
                    <a:pt x="204" y="147"/>
                    <a:pt x="200" y="152"/>
                  </a:cubicBezTo>
                  <a:cubicBezTo>
                    <a:pt x="199" y="146"/>
                    <a:pt x="200" y="137"/>
                    <a:pt x="200" y="132"/>
                  </a:cubicBezTo>
                  <a:close/>
                  <a:moveTo>
                    <a:pt x="200" y="157"/>
                  </a:moveTo>
                  <a:cubicBezTo>
                    <a:pt x="203" y="158"/>
                    <a:pt x="204" y="168"/>
                    <a:pt x="200" y="169"/>
                  </a:cubicBezTo>
                  <a:cubicBezTo>
                    <a:pt x="200" y="165"/>
                    <a:pt x="200" y="160"/>
                    <a:pt x="200" y="157"/>
                  </a:cubicBezTo>
                  <a:close/>
                  <a:moveTo>
                    <a:pt x="200" y="175"/>
                  </a:moveTo>
                  <a:cubicBezTo>
                    <a:pt x="204" y="176"/>
                    <a:pt x="203" y="186"/>
                    <a:pt x="203" y="192"/>
                  </a:cubicBezTo>
                  <a:cubicBezTo>
                    <a:pt x="202" y="204"/>
                    <a:pt x="202" y="217"/>
                    <a:pt x="201" y="229"/>
                  </a:cubicBezTo>
                  <a:cubicBezTo>
                    <a:pt x="201" y="230"/>
                    <a:pt x="201" y="232"/>
                    <a:pt x="199" y="232"/>
                  </a:cubicBezTo>
                  <a:cubicBezTo>
                    <a:pt x="200" y="212"/>
                    <a:pt x="199" y="194"/>
                    <a:pt x="200" y="175"/>
                  </a:cubicBezTo>
                  <a:close/>
                  <a:moveTo>
                    <a:pt x="199" y="234"/>
                  </a:moveTo>
                  <a:cubicBezTo>
                    <a:pt x="203" y="238"/>
                    <a:pt x="199" y="245"/>
                    <a:pt x="199" y="250"/>
                  </a:cubicBezTo>
                  <a:cubicBezTo>
                    <a:pt x="199" y="245"/>
                    <a:pt x="198" y="239"/>
                    <a:pt x="199" y="234"/>
                  </a:cubicBezTo>
                  <a:close/>
                  <a:moveTo>
                    <a:pt x="195" y="64"/>
                  </a:moveTo>
                  <a:cubicBezTo>
                    <a:pt x="197" y="64"/>
                    <a:pt x="197" y="66"/>
                    <a:pt x="197" y="69"/>
                  </a:cubicBezTo>
                  <a:cubicBezTo>
                    <a:pt x="195" y="69"/>
                    <a:pt x="194" y="66"/>
                    <a:pt x="195" y="64"/>
                  </a:cubicBezTo>
                  <a:close/>
                  <a:moveTo>
                    <a:pt x="194" y="76"/>
                  </a:moveTo>
                  <a:cubicBezTo>
                    <a:pt x="196" y="76"/>
                    <a:pt x="196" y="79"/>
                    <a:pt x="196" y="81"/>
                  </a:cubicBezTo>
                  <a:cubicBezTo>
                    <a:pt x="195" y="80"/>
                    <a:pt x="193" y="78"/>
                    <a:pt x="194" y="76"/>
                  </a:cubicBezTo>
                  <a:close/>
                  <a:moveTo>
                    <a:pt x="196" y="101"/>
                  </a:moveTo>
                  <a:cubicBezTo>
                    <a:pt x="196" y="103"/>
                    <a:pt x="195" y="103"/>
                    <a:pt x="195" y="105"/>
                  </a:cubicBezTo>
                  <a:cubicBezTo>
                    <a:pt x="193" y="104"/>
                    <a:pt x="194" y="101"/>
                    <a:pt x="196" y="101"/>
                  </a:cubicBezTo>
                  <a:close/>
                  <a:moveTo>
                    <a:pt x="190" y="222"/>
                  </a:moveTo>
                  <a:cubicBezTo>
                    <a:pt x="191" y="229"/>
                    <a:pt x="191" y="233"/>
                    <a:pt x="191" y="239"/>
                  </a:cubicBezTo>
                  <a:cubicBezTo>
                    <a:pt x="194" y="266"/>
                    <a:pt x="192" y="291"/>
                    <a:pt x="190" y="314"/>
                  </a:cubicBezTo>
                  <a:cubicBezTo>
                    <a:pt x="190" y="315"/>
                    <a:pt x="190" y="315"/>
                    <a:pt x="189" y="314"/>
                  </a:cubicBezTo>
                  <a:cubicBezTo>
                    <a:pt x="190" y="327"/>
                    <a:pt x="183" y="345"/>
                    <a:pt x="176" y="353"/>
                  </a:cubicBezTo>
                  <a:cubicBezTo>
                    <a:pt x="175" y="354"/>
                    <a:pt x="172" y="357"/>
                    <a:pt x="173" y="358"/>
                  </a:cubicBezTo>
                  <a:cubicBezTo>
                    <a:pt x="174" y="360"/>
                    <a:pt x="179" y="356"/>
                    <a:pt x="180" y="356"/>
                  </a:cubicBezTo>
                  <a:cubicBezTo>
                    <a:pt x="186" y="349"/>
                    <a:pt x="190" y="336"/>
                    <a:pt x="193" y="325"/>
                  </a:cubicBezTo>
                  <a:cubicBezTo>
                    <a:pt x="195" y="338"/>
                    <a:pt x="192" y="352"/>
                    <a:pt x="183" y="356"/>
                  </a:cubicBezTo>
                  <a:cubicBezTo>
                    <a:pt x="178" y="359"/>
                    <a:pt x="171" y="364"/>
                    <a:pt x="164" y="363"/>
                  </a:cubicBezTo>
                  <a:cubicBezTo>
                    <a:pt x="161" y="363"/>
                    <a:pt x="154" y="359"/>
                    <a:pt x="150" y="357"/>
                  </a:cubicBezTo>
                  <a:cubicBezTo>
                    <a:pt x="149" y="356"/>
                    <a:pt x="146" y="352"/>
                    <a:pt x="145" y="350"/>
                  </a:cubicBezTo>
                  <a:cubicBezTo>
                    <a:pt x="143" y="344"/>
                    <a:pt x="145" y="335"/>
                    <a:pt x="146" y="332"/>
                  </a:cubicBezTo>
                  <a:cubicBezTo>
                    <a:pt x="147" y="331"/>
                    <a:pt x="150" y="329"/>
                    <a:pt x="150" y="328"/>
                  </a:cubicBezTo>
                  <a:cubicBezTo>
                    <a:pt x="149" y="324"/>
                    <a:pt x="144" y="328"/>
                    <a:pt x="143" y="329"/>
                  </a:cubicBezTo>
                  <a:cubicBezTo>
                    <a:pt x="140" y="309"/>
                    <a:pt x="170" y="301"/>
                    <a:pt x="185" y="310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75" y="299"/>
                    <a:pt x="150" y="304"/>
                    <a:pt x="143" y="314"/>
                  </a:cubicBezTo>
                  <a:cubicBezTo>
                    <a:pt x="140" y="307"/>
                    <a:pt x="147" y="304"/>
                    <a:pt x="152" y="303"/>
                  </a:cubicBezTo>
                  <a:cubicBezTo>
                    <a:pt x="162" y="301"/>
                    <a:pt x="174" y="302"/>
                    <a:pt x="183" y="302"/>
                  </a:cubicBezTo>
                  <a:cubicBezTo>
                    <a:pt x="172" y="299"/>
                    <a:pt x="155" y="299"/>
                    <a:pt x="143" y="302"/>
                  </a:cubicBezTo>
                  <a:cubicBezTo>
                    <a:pt x="140" y="249"/>
                    <a:pt x="142" y="191"/>
                    <a:pt x="142" y="135"/>
                  </a:cubicBezTo>
                  <a:cubicBezTo>
                    <a:pt x="158" y="144"/>
                    <a:pt x="181" y="135"/>
                    <a:pt x="190" y="124"/>
                  </a:cubicBezTo>
                  <a:cubicBezTo>
                    <a:pt x="190" y="154"/>
                    <a:pt x="191" y="181"/>
                    <a:pt x="192" y="209"/>
                  </a:cubicBezTo>
                  <a:cubicBezTo>
                    <a:pt x="186" y="209"/>
                    <a:pt x="190" y="216"/>
                    <a:pt x="190" y="222"/>
                  </a:cubicBezTo>
                  <a:close/>
                  <a:moveTo>
                    <a:pt x="191" y="356"/>
                  </a:moveTo>
                  <a:cubicBezTo>
                    <a:pt x="189" y="358"/>
                    <a:pt x="187" y="364"/>
                    <a:pt x="184" y="363"/>
                  </a:cubicBezTo>
                  <a:cubicBezTo>
                    <a:pt x="180" y="363"/>
                    <a:pt x="189" y="356"/>
                    <a:pt x="191" y="356"/>
                  </a:cubicBezTo>
                  <a:close/>
                  <a:moveTo>
                    <a:pt x="155" y="372"/>
                  </a:moveTo>
                  <a:cubicBezTo>
                    <a:pt x="152" y="373"/>
                    <a:pt x="146" y="372"/>
                    <a:pt x="143" y="370"/>
                  </a:cubicBezTo>
                  <a:cubicBezTo>
                    <a:pt x="147" y="370"/>
                    <a:pt x="152" y="371"/>
                    <a:pt x="155" y="372"/>
                  </a:cubicBezTo>
                  <a:close/>
                  <a:moveTo>
                    <a:pt x="143" y="355"/>
                  </a:moveTo>
                  <a:cubicBezTo>
                    <a:pt x="144" y="356"/>
                    <a:pt x="145" y="358"/>
                    <a:pt x="146" y="359"/>
                  </a:cubicBezTo>
                  <a:cubicBezTo>
                    <a:pt x="143" y="360"/>
                    <a:pt x="142" y="358"/>
                    <a:pt x="143" y="355"/>
                  </a:cubicBezTo>
                  <a:close/>
                  <a:moveTo>
                    <a:pt x="142" y="116"/>
                  </a:moveTo>
                  <a:cubicBezTo>
                    <a:pt x="149" y="124"/>
                    <a:pt x="160" y="130"/>
                    <a:pt x="173" y="130"/>
                  </a:cubicBezTo>
                  <a:cubicBezTo>
                    <a:pt x="167" y="134"/>
                    <a:pt x="146" y="139"/>
                    <a:pt x="143" y="129"/>
                  </a:cubicBezTo>
                  <a:cubicBezTo>
                    <a:pt x="141" y="125"/>
                    <a:pt x="143" y="120"/>
                    <a:pt x="142" y="116"/>
                  </a:cubicBezTo>
                  <a:close/>
                  <a:moveTo>
                    <a:pt x="188" y="51"/>
                  </a:moveTo>
                  <a:cubicBezTo>
                    <a:pt x="186" y="52"/>
                    <a:pt x="186" y="51"/>
                    <a:pt x="184" y="51"/>
                  </a:cubicBezTo>
                  <a:cubicBezTo>
                    <a:pt x="185" y="50"/>
                    <a:pt x="188" y="50"/>
                    <a:pt x="188" y="51"/>
                  </a:cubicBezTo>
                  <a:close/>
                  <a:moveTo>
                    <a:pt x="188" y="55"/>
                  </a:moveTo>
                  <a:cubicBezTo>
                    <a:pt x="187" y="56"/>
                    <a:pt x="185" y="55"/>
                    <a:pt x="183" y="55"/>
                  </a:cubicBezTo>
                  <a:cubicBezTo>
                    <a:pt x="185" y="54"/>
                    <a:pt x="187" y="54"/>
                    <a:pt x="188" y="55"/>
                  </a:cubicBezTo>
                  <a:close/>
                  <a:moveTo>
                    <a:pt x="188" y="62"/>
                  </a:moveTo>
                  <a:cubicBezTo>
                    <a:pt x="181" y="61"/>
                    <a:pt x="170" y="62"/>
                    <a:pt x="166" y="59"/>
                  </a:cubicBezTo>
                  <a:cubicBezTo>
                    <a:pt x="174" y="59"/>
                    <a:pt x="184" y="59"/>
                    <a:pt x="188" y="62"/>
                  </a:cubicBezTo>
                  <a:close/>
                  <a:moveTo>
                    <a:pt x="174" y="65"/>
                  </a:moveTo>
                  <a:cubicBezTo>
                    <a:pt x="179" y="64"/>
                    <a:pt x="184" y="65"/>
                    <a:pt x="188" y="67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4" y="67"/>
                    <a:pt x="176" y="69"/>
                    <a:pt x="174" y="65"/>
                  </a:cubicBezTo>
                  <a:close/>
                  <a:moveTo>
                    <a:pt x="180" y="75"/>
                  </a:moveTo>
                  <a:cubicBezTo>
                    <a:pt x="176" y="76"/>
                    <a:pt x="172" y="75"/>
                    <a:pt x="169" y="74"/>
                  </a:cubicBezTo>
                  <a:cubicBezTo>
                    <a:pt x="171" y="72"/>
                    <a:pt x="179" y="71"/>
                    <a:pt x="180" y="75"/>
                  </a:cubicBezTo>
                  <a:close/>
                  <a:moveTo>
                    <a:pt x="159" y="46"/>
                  </a:moveTo>
                  <a:cubicBezTo>
                    <a:pt x="162" y="45"/>
                    <a:pt x="166" y="46"/>
                    <a:pt x="169" y="46"/>
                  </a:cubicBezTo>
                  <a:cubicBezTo>
                    <a:pt x="166" y="48"/>
                    <a:pt x="162" y="48"/>
                    <a:pt x="159" y="49"/>
                  </a:cubicBezTo>
                  <a:cubicBezTo>
                    <a:pt x="159" y="48"/>
                    <a:pt x="159" y="47"/>
                    <a:pt x="159" y="46"/>
                  </a:cubicBezTo>
                  <a:close/>
                  <a:moveTo>
                    <a:pt x="153" y="50"/>
                  </a:moveTo>
                  <a:cubicBezTo>
                    <a:pt x="150" y="52"/>
                    <a:pt x="146" y="53"/>
                    <a:pt x="142" y="54"/>
                  </a:cubicBezTo>
                  <a:cubicBezTo>
                    <a:pt x="142" y="53"/>
                    <a:pt x="142" y="52"/>
                    <a:pt x="142" y="50"/>
                  </a:cubicBezTo>
                  <a:cubicBezTo>
                    <a:pt x="145" y="50"/>
                    <a:pt x="149" y="49"/>
                    <a:pt x="153" y="50"/>
                  </a:cubicBezTo>
                  <a:close/>
                  <a:moveTo>
                    <a:pt x="142" y="64"/>
                  </a:moveTo>
                  <a:cubicBezTo>
                    <a:pt x="144" y="63"/>
                    <a:pt x="145" y="63"/>
                    <a:pt x="147" y="63"/>
                  </a:cubicBezTo>
                  <a:cubicBezTo>
                    <a:pt x="146" y="65"/>
                    <a:pt x="145" y="67"/>
                    <a:pt x="142" y="68"/>
                  </a:cubicBezTo>
                  <a:cubicBezTo>
                    <a:pt x="142" y="67"/>
                    <a:pt x="142" y="65"/>
                    <a:pt x="142" y="64"/>
                  </a:cubicBezTo>
                  <a:close/>
                  <a:moveTo>
                    <a:pt x="144" y="93"/>
                  </a:moveTo>
                  <a:cubicBezTo>
                    <a:pt x="154" y="94"/>
                    <a:pt x="162" y="90"/>
                    <a:pt x="167" y="85"/>
                  </a:cubicBezTo>
                  <a:cubicBezTo>
                    <a:pt x="159" y="84"/>
                    <a:pt x="154" y="91"/>
                    <a:pt x="146" y="89"/>
                  </a:cubicBezTo>
                  <a:cubicBezTo>
                    <a:pt x="150" y="73"/>
                    <a:pt x="178" y="79"/>
                    <a:pt x="190" y="83"/>
                  </a:cubicBezTo>
                  <a:cubicBezTo>
                    <a:pt x="189" y="87"/>
                    <a:pt x="192" y="93"/>
                    <a:pt x="190" y="96"/>
                  </a:cubicBezTo>
                  <a:cubicBezTo>
                    <a:pt x="190" y="97"/>
                    <a:pt x="188" y="96"/>
                    <a:pt x="188" y="97"/>
                  </a:cubicBezTo>
                  <a:cubicBezTo>
                    <a:pt x="187" y="99"/>
                    <a:pt x="189" y="103"/>
                    <a:pt x="190" y="105"/>
                  </a:cubicBezTo>
                  <a:cubicBezTo>
                    <a:pt x="192" y="124"/>
                    <a:pt x="174" y="130"/>
                    <a:pt x="158" y="124"/>
                  </a:cubicBezTo>
                  <a:cubicBezTo>
                    <a:pt x="148" y="121"/>
                    <a:pt x="135" y="107"/>
                    <a:pt x="144" y="93"/>
                  </a:cubicBezTo>
                  <a:close/>
                  <a:moveTo>
                    <a:pt x="139" y="275"/>
                  </a:moveTo>
                  <a:cubicBezTo>
                    <a:pt x="137" y="273"/>
                    <a:pt x="138" y="268"/>
                    <a:pt x="139" y="266"/>
                  </a:cubicBezTo>
                  <a:cubicBezTo>
                    <a:pt x="140" y="268"/>
                    <a:pt x="140" y="273"/>
                    <a:pt x="139" y="275"/>
                  </a:cubicBezTo>
                  <a:close/>
                  <a:moveTo>
                    <a:pt x="137" y="253"/>
                  </a:moveTo>
                  <a:cubicBezTo>
                    <a:pt x="136" y="237"/>
                    <a:pt x="137" y="220"/>
                    <a:pt x="138" y="205"/>
                  </a:cubicBezTo>
                  <a:cubicBezTo>
                    <a:pt x="139" y="220"/>
                    <a:pt x="139" y="238"/>
                    <a:pt x="137" y="253"/>
                  </a:cubicBezTo>
                  <a:close/>
                  <a:moveTo>
                    <a:pt x="138" y="203"/>
                  </a:moveTo>
                  <a:cubicBezTo>
                    <a:pt x="137" y="199"/>
                    <a:pt x="138" y="194"/>
                    <a:pt x="138" y="190"/>
                  </a:cubicBezTo>
                  <a:cubicBezTo>
                    <a:pt x="140" y="194"/>
                    <a:pt x="139" y="199"/>
                    <a:pt x="138" y="203"/>
                  </a:cubicBezTo>
                  <a:close/>
                  <a:moveTo>
                    <a:pt x="138" y="181"/>
                  </a:moveTo>
                  <a:cubicBezTo>
                    <a:pt x="136" y="170"/>
                    <a:pt x="137" y="156"/>
                    <a:pt x="136" y="144"/>
                  </a:cubicBezTo>
                  <a:cubicBezTo>
                    <a:pt x="137" y="143"/>
                    <a:pt x="138" y="143"/>
                    <a:pt x="139" y="142"/>
                  </a:cubicBezTo>
                  <a:cubicBezTo>
                    <a:pt x="139" y="155"/>
                    <a:pt x="138" y="168"/>
                    <a:pt x="138" y="181"/>
                  </a:cubicBezTo>
                  <a:close/>
                  <a:moveTo>
                    <a:pt x="138" y="69"/>
                  </a:moveTo>
                  <a:cubicBezTo>
                    <a:pt x="135" y="69"/>
                    <a:pt x="133" y="70"/>
                    <a:pt x="130" y="69"/>
                  </a:cubicBezTo>
                  <a:cubicBezTo>
                    <a:pt x="133" y="67"/>
                    <a:pt x="135" y="66"/>
                    <a:pt x="139" y="65"/>
                  </a:cubicBezTo>
                  <a:cubicBezTo>
                    <a:pt x="139" y="66"/>
                    <a:pt x="139" y="68"/>
                    <a:pt x="138" y="69"/>
                  </a:cubicBezTo>
                  <a:close/>
                  <a:moveTo>
                    <a:pt x="138" y="51"/>
                  </a:moveTo>
                  <a:cubicBezTo>
                    <a:pt x="138" y="52"/>
                    <a:pt x="138" y="52"/>
                    <a:pt x="138" y="53"/>
                  </a:cubicBezTo>
                  <a:cubicBezTo>
                    <a:pt x="136" y="54"/>
                    <a:pt x="130" y="54"/>
                    <a:pt x="127" y="54"/>
                  </a:cubicBezTo>
                  <a:cubicBezTo>
                    <a:pt x="129" y="52"/>
                    <a:pt x="134" y="52"/>
                    <a:pt x="138" y="51"/>
                  </a:cubicBezTo>
                  <a:close/>
                  <a:moveTo>
                    <a:pt x="119" y="57"/>
                  </a:moveTo>
                  <a:cubicBezTo>
                    <a:pt x="125" y="56"/>
                    <a:pt x="132" y="57"/>
                    <a:pt x="137" y="57"/>
                  </a:cubicBezTo>
                  <a:cubicBezTo>
                    <a:pt x="130" y="62"/>
                    <a:pt x="117" y="61"/>
                    <a:pt x="109" y="65"/>
                  </a:cubicBezTo>
                  <a:cubicBezTo>
                    <a:pt x="108" y="62"/>
                    <a:pt x="115" y="58"/>
                    <a:pt x="119" y="57"/>
                  </a:cubicBezTo>
                  <a:close/>
                  <a:moveTo>
                    <a:pt x="124" y="74"/>
                  </a:moveTo>
                  <a:cubicBezTo>
                    <a:pt x="120" y="77"/>
                    <a:pt x="115" y="78"/>
                    <a:pt x="109" y="79"/>
                  </a:cubicBezTo>
                  <a:cubicBezTo>
                    <a:pt x="113" y="76"/>
                    <a:pt x="118" y="72"/>
                    <a:pt x="124" y="74"/>
                  </a:cubicBezTo>
                  <a:close/>
                  <a:moveTo>
                    <a:pt x="127" y="84"/>
                  </a:moveTo>
                  <a:cubicBezTo>
                    <a:pt x="125" y="79"/>
                    <a:pt x="113" y="86"/>
                    <a:pt x="108" y="85"/>
                  </a:cubicBezTo>
                  <a:cubicBezTo>
                    <a:pt x="114" y="81"/>
                    <a:pt x="128" y="79"/>
                    <a:pt x="135" y="76"/>
                  </a:cubicBezTo>
                  <a:cubicBezTo>
                    <a:pt x="142" y="73"/>
                    <a:pt x="134" y="89"/>
                    <a:pt x="133" y="91"/>
                  </a:cubicBezTo>
                  <a:cubicBezTo>
                    <a:pt x="130" y="98"/>
                    <a:pt x="131" y="106"/>
                    <a:pt x="129" y="114"/>
                  </a:cubicBezTo>
                  <a:cubicBezTo>
                    <a:pt x="117" y="114"/>
                    <a:pt x="101" y="117"/>
                    <a:pt x="88" y="114"/>
                  </a:cubicBezTo>
                  <a:cubicBezTo>
                    <a:pt x="94" y="108"/>
                    <a:pt x="110" y="107"/>
                    <a:pt x="120" y="106"/>
                  </a:cubicBezTo>
                  <a:cubicBezTo>
                    <a:pt x="124" y="105"/>
                    <a:pt x="129" y="106"/>
                    <a:pt x="129" y="102"/>
                  </a:cubicBezTo>
                  <a:cubicBezTo>
                    <a:pt x="129" y="101"/>
                    <a:pt x="127" y="100"/>
                    <a:pt x="126" y="99"/>
                  </a:cubicBezTo>
                  <a:cubicBezTo>
                    <a:pt x="117" y="97"/>
                    <a:pt x="105" y="103"/>
                    <a:pt x="97" y="101"/>
                  </a:cubicBezTo>
                  <a:cubicBezTo>
                    <a:pt x="101" y="97"/>
                    <a:pt x="112" y="94"/>
                    <a:pt x="119" y="91"/>
                  </a:cubicBezTo>
                  <a:cubicBezTo>
                    <a:pt x="122" y="90"/>
                    <a:pt x="128" y="88"/>
                    <a:pt x="127" y="84"/>
                  </a:cubicBezTo>
                  <a:close/>
                  <a:moveTo>
                    <a:pt x="135" y="203"/>
                  </a:moveTo>
                  <a:cubicBezTo>
                    <a:pt x="133" y="202"/>
                    <a:pt x="134" y="200"/>
                    <a:pt x="134" y="198"/>
                  </a:cubicBezTo>
                  <a:cubicBezTo>
                    <a:pt x="135" y="199"/>
                    <a:pt x="135" y="201"/>
                    <a:pt x="135" y="203"/>
                  </a:cubicBezTo>
                  <a:close/>
                  <a:moveTo>
                    <a:pt x="126" y="341"/>
                  </a:moveTo>
                  <a:cubicBezTo>
                    <a:pt x="122" y="336"/>
                    <a:pt x="129" y="329"/>
                    <a:pt x="134" y="333"/>
                  </a:cubicBezTo>
                  <a:cubicBezTo>
                    <a:pt x="135" y="338"/>
                    <a:pt x="129" y="344"/>
                    <a:pt x="126" y="341"/>
                  </a:cubicBezTo>
                  <a:close/>
                  <a:moveTo>
                    <a:pt x="133" y="352"/>
                  </a:moveTo>
                  <a:cubicBezTo>
                    <a:pt x="130" y="351"/>
                    <a:pt x="129" y="349"/>
                    <a:pt x="128" y="346"/>
                  </a:cubicBezTo>
                  <a:cubicBezTo>
                    <a:pt x="129" y="345"/>
                    <a:pt x="131" y="346"/>
                    <a:pt x="132" y="346"/>
                  </a:cubicBezTo>
                  <a:cubicBezTo>
                    <a:pt x="133" y="347"/>
                    <a:pt x="134" y="350"/>
                    <a:pt x="133" y="352"/>
                  </a:cubicBezTo>
                  <a:close/>
                  <a:moveTo>
                    <a:pt x="123" y="328"/>
                  </a:moveTo>
                  <a:cubicBezTo>
                    <a:pt x="121" y="329"/>
                    <a:pt x="116" y="328"/>
                    <a:pt x="114" y="328"/>
                  </a:cubicBezTo>
                  <a:cubicBezTo>
                    <a:pt x="100" y="328"/>
                    <a:pt x="84" y="325"/>
                    <a:pt x="73" y="322"/>
                  </a:cubicBezTo>
                  <a:cubicBezTo>
                    <a:pt x="89" y="316"/>
                    <a:pt x="111" y="316"/>
                    <a:pt x="130" y="314"/>
                  </a:cubicBezTo>
                  <a:cubicBezTo>
                    <a:pt x="127" y="318"/>
                    <a:pt x="127" y="326"/>
                    <a:pt x="123" y="328"/>
                  </a:cubicBezTo>
                  <a:close/>
                  <a:moveTo>
                    <a:pt x="60" y="318"/>
                  </a:moveTo>
                  <a:cubicBezTo>
                    <a:pt x="60" y="316"/>
                    <a:pt x="60" y="313"/>
                    <a:pt x="60" y="311"/>
                  </a:cubicBezTo>
                  <a:cubicBezTo>
                    <a:pt x="63" y="318"/>
                    <a:pt x="65" y="325"/>
                    <a:pt x="67" y="332"/>
                  </a:cubicBezTo>
                  <a:cubicBezTo>
                    <a:pt x="57" y="335"/>
                    <a:pt x="65" y="319"/>
                    <a:pt x="60" y="318"/>
                  </a:cubicBezTo>
                  <a:close/>
                  <a:moveTo>
                    <a:pt x="61" y="192"/>
                  </a:moveTo>
                  <a:cubicBezTo>
                    <a:pt x="63" y="200"/>
                    <a:pt x="63" y="211"/>
                    <a:pt x="62" y="221"/>
                  </a:cubicBezTo>
                  <a:cubicBezTo>
                    <a:pt x="59" y="213"/>
                    <a:pt x="62" y="200"/>
                    <a:pt x="61" y="192"/>
                  </a:cubicBezTo>
                  <a:close/>
                  <a:moveTo>
                    <a:pt x="105" y="120"/>
                  </a:moveTo>
                  <a:cubicBezTo>
                    <a:pt x="97" y="122"/>
                    <a:pt x="87" y="123"/>
                    <a:pt x="79" y="125"/>
                  </a:cubicBezTo>
                  <a:cubicBezTo>
                    <a:pt x="79" y="122"/>
                    <a:pt x="80" y="118"/>
                    <a:pt x="82" y="115"/>
                  </a:cubicBezTo>
                  <a:cubicBezTo>
                    <a:pt x="87" y="120"/>
                    <a:pt x="97" y="119"/>
                    <a:pt x="105" y="120"/>
                  </a:cubicBezTo>
                  <a:close/>
                  <a:moveTo>
                    <a:pt x="91" y="106"/>
                  </a:moveTo>
                  <a:cubicBezTo>
                    <a:pt x="90" y="106"/>
                    <a:pt x="88" y="107"/>
                    <a:pt x="86" y="107"/>
                  </a:cubicBezTo>
                  <a:cubicBezTo>
                    <a:pt x="85" y="103"/>
                    <a:pt x="89" y="103"/>
                    <a:pt x="91" y="106"/>
                  </a:cubicBezTo>
                  <a:close/>
                  <a:moveTo>
                    <a:pt x="79" y="169"/>
                  </a:moveTo>
                  <a:cubicBezTo>
                    <a:pt x="77" y="172"/>
                    <a:pt x="72" y="172"/>
                    <a:pt x="69" y="173"/>
                  </a:cubicBezTo>
                  <a:cubicBezTo>
                    <a:pt x="66" y="165"/>
                    <a:pt x="75" y="169"/>
                    <a:pt x="79" y="169"/>
                  </a:cubicBezTo>
                  <a:close/>
                  <a:moveTo>
                    <a:pt x="72" y="144"/>
                  </a:moveTo>
                  <a:cubicBezTo>
                    <a:pt x="80" y="151"/>
                    <a:pt x="97" y="149"/>
                    <a:pt x="109" y="151"/>
                  </a:cubicBezTo>
                  <a:cubicBezTo>
                    <a:pt x="96" y="155"/>
                    <a:pt x="81" y="156"/>
                    <a:pt x="69" y="160"/>
                  </a:cubicBezTo>
                  <a:cubicBezTo>
                    <a:pt x="67" y="154"/>
                    <a:pt x="70" y="148"/>
                    <a:pt x="72" y="144"/>
                  </a:cubicBezTo>
                  <a:close/>
                  <a:moveTo>
                    <a:pt x="97" y="183"/>
                  </a:moveTo>
                  <a:cubicBezTo>
                    <a:pt x="86" y="186"/>
                    <a:pt x="74" y="188"/>
                    <a:pt x="65" y="192"/>
                  </a:cubicBezTo>
                  <a:cubicBezTo>
                    <a:pt x="63" y="188"/>
                    <a:pt x="64" y="183"/>
                    <a:pt x="67" y="181"/>
                  </a:cubicBezTo>
                  <a:cubicBezTo>
                    <a:pt x="74" y="185"/>
                    <a:pt x="87" y="183"/>
                    <a:pt x="97" y="183"/>
                  </a:cubicBezTo>
                  <a:close/>
                  <a:moveTo>
                    <a:pt x="79" y="232"/>
                  </a:moveTo>
                  <a:cubicBezTo>
                    <a:pt x="75" y="234"/>
                    <a:pt x="70" y="235"/>
                    <a:pt x="65" y="236"/>
                  </a:cubicBezTo>
                  <a:cubicBezTo>
                    <a:pt x="62" y="228"/>
                    <a:pt x="75" y="232"/>
                    <a:pt x="79" y="232"/>
                  </a:cubicBezTo>
                  <a:close/>
                  <a:moveTo>
                    <a:pt x="95" y="246"/>
                  </a:moveTo>
                  <a:cubicBezTo>
                    <a:pt x="86" y="249"/>
                    <a:pt x="73" y="249"/>
                    <a:pt x="64" y="253"/>
                  </a:cubicBezTo>
                  <a:cubicBezTo>
                    <a:pt x="64" y="250"/>
                    <a:pt x="64" y="247"/>
                    <a:pt x="64" y="244"/>
                  </a:cubicBezTo>
                  <a:cubicBezTo>
                    <a:pt x="73" y="246"/>
                    <a:pt x="85" y="245"/>
                    <a:pt x="95" y="246"/>
                  </a:cubicBezTo>
                  <a:close/>
                  <a:moveTo>
                    <a:pt x="65" y="212"/>
                  </a:moveTo>
                  <a:cubicBezTo>
                    <a:pt x="75" y="215"/>
                    <a:pt x="88" y="214"/>
                    <a:pt x="99" y="216"/>
                  </a:cubicBezTo>
                  <a:cubicBezTo>
                    <a:pt x="88" y="219"/>
                    <a:pt x="77" y="222"/>
                    <a:pt x="66" y="223"/>
                  </a:cubicBezTo>
                  <a:cubicBezTo>
                    <a:pt x="65" y="220"/>
                    <a:pt x="65" y="215"/>
                    <a:pt x="65" y="212"/>
                  </a:cubicBezTo>
                  <a:close/>
                  <a:moveTo>
                    <a:pt x="77" y="227"/>
                  </a:moveTo>
                  <a:cubicBezTo>
                    <a:pt x="87" y="223"/>
                    <a:pt x="100" y="220"/>
                    <a:pt x="112" y="219"/>
                  </a:cubicBezTo>
                  <a:cubicBezTo>
                    <a:pt x="115" y="218"/>
                    <a:pt x="131" y="218"/>
                    <a:pt x="127" y="213"/>
                  </a:cubicBezTo>
                  <a:cubicBezTo>
                    <a:pt x="126" y="212"/>
                    <a:pt x="123" y="212"/>
                    <a:pt x="120" y="212"/>
                  </a:cubicBezTo>
                  <a:cubicBezTo>
                    <a:pt x="109" y="211"/>
                    <a:pt x="87" y="212"/>
                    <a:pt x="75" y="209"/>
                  </a:cubicBezTo>
                  <a:cubicBezTo>
                    <a:pt x="91" y="204"/>
                    <a:pt x="113" y="203"/>
                    <a:pt x="131" y="199"/>
                  </a:cubicBezTo>
                  <a:cubicBezTo>
                    <a:pt x="132" y="206"/>
                    <a:pt x="132" y="214"/>
                    <a:pt x="132" y="221"/>
                  </a:cubicBezTo>
                  <a:cubicBezTo>
                    <a:pt x="114" y="224"/>
                    <a:pt x="97" y="229"/>
                    <a:pt x="77" y="227"/>
                  </a:cubicBezTo>
                  <a:close/>
                  <a:moveTo>
                    <a:pt x="65" y="205"/>
                  </a:moveTo>
                  <a:cubicBezTo>
                    <a:pt x="65" y="203"/>
                    <a:pt x="65" y="200"/>
                    <a:pt x="65" y="198"/>
                  </a:cubicBezTo>
                  <a:cubicBezTo>
                    <a:pt x="73" y="201"/>
                    <a:pt x="83" y="201"/>
                    <a:pt x="91" y="200"/>
                  </a:cubicBezTo>
                  <a:cubicBezTo>
                    <a:pt x="83" y="202"/>
                    <a:pt x="74" y="204"/>
                    <a:pt x="65" y="205"/>
                  </a:cubicBezTo>
                  <a:close/>
                  <a:moveTo>
                    <a:pt x="64" y="257"/>
                  </a:moveTo>
                  <a:cubicBezTo>
                    <a:pt x="68" y="261"/>
                    <a:pt x="77" y="261"/>
                    <a:pt x="85" y="261"/>
                  </a:cubicBezTo>
                  <a:cubicBezTo>
                    <a:pt x="79" y="265"/>
                    <a:pt x="72" y="267"/>
                    <a:pt x="64" y="268"/>
                  </a:cubicBezTo>
                  <a:cubicBezTo>
                    <a:pt x="64" y="265"/>
                    <a:pt x="64" y="260"/>
                    <a:pt x="64" y="257"/>
                  </a:cubicBezTo>
                  <a:close/>
                  <a:moveTo>
                    <a:pt x="132" y="259"/>
                  </a:moveTo>
                  <a:cubicBezTo>
                    <a:pt x="131" y="263"/>
                    <a:pt x="132" y="273"/>
                    <a:pt x="129" y="275"/>
                  </a:cubicBezTo>
                  <a:cubicBezTo>
                    <a:pt x="127" y="277"/>
                    <a:pt x="117" y="276"/>
                    <a:pt x="113" y="276"/>
                  </a:cubicBezTo>
                  <a:cubicBezTo>
                    <a:pt x="100" y="275"/>
                    <a:pt x="84" y="273"/>
                    <a:pt x="72" y="272"/>
                  </a:cubicBezTo>
                  <a:cubicBezTo>
                    <a:pt x="88" y="264"/>
                    <a:pt x="110" y="261"/>
                    <a:pt x="132" y="259"/>
                  </a:cubicBezTo>
                  <a:close/>
                  <a:moveTo>
                    <a:pt x="64" y="276"/>
                  </a:moveTo>
                  <a:cubicBezTo>
                    <a:pt x="71" y="277"/>
                    <a:pt x="77" y="276"/>
                    <a:pt x="83" y="278"/>
                  </a:cubicBezTo>
                  <a:cubicBezTo>
                    <a:pt x="77" y="279"/>
                    <a:pt x="71" y="280"/>
                    <a:pt x="64" y="281"/>
                  </a:cubicBezTo>
                  <a:cubicBezTo>
                    <a:pt x="64" y="279"/>
                    <a:pt x="64" y="277"/>
                    <a:pt x="64" y="276"/>
                  </a:cubicBezTo>
                  <a:close/>
                  <a:moveTo>
                    <a:pt x="133" y="280"/>
                  </a:moveTo>
                  <a:cubicBezTo>
                    <a:pt x="133" y="285"/>
                    <a:pt x="134" y="290"/>
                    <a:pt x="133" y="294"/>
                  </a:cubicBezTo>
                  <a:cubicBezTo>
                    <a:pt x="109" y="296"/>
                    <a:pt x="88" y="290"/>
                    <a:pt x="69" y="286"/>
                  </a:cubicBezTo>
                  <a:cubicBezTo>
                    <a:pt x="88" y="280"/>
                    <a:pt x="112" y="281"/>
                    <a:pt x="133" y="280"/>
                  </a:cubicBezTo>
                  <a:close/>
                  <a:moveTo>
                    <a:pt x="132" y="254"/>
                  </a:moveTo>
                  <a:cubicBezTo>
                    <a:pt x="132" y="254"/>
                    <a:pt x="127" y="255"/>
                    <a:pt x="125" y="255"/>
                  </a:cubicBezTo>
                  <a:cubicBezTo>
                    <a:pt x="110" y="256"/>
                    <a:pt x="88" y="258"/>
                    <a:pt x="73" y="256"/>
                  </a:cubicBezTo>
                  <a:cubicBezTo>
                    <a:pt x="88" y="252"/>
                    <a:pt x="106" y="247"/>
                    <a:pt x="121" y="244"/>
                  </a:cubicBezTo>
                  <a:cubicBezTo>
                    <a:pt x="123" y="244"/>
                    <a:pt x="128" y="243"/>
                    <a:pt x="125" y="240"/>
                  </a:cubicBezTo>
                  <a:cubicBezTo>
                    <a:pt x="124" y="238"/>
                    <a:pt x="118" y="240"/>
                    <a:pt x="115" y="240"/>
                  </a:cubicBezTo>
                  <a:cubicBezTo>
                    <a:pt x="102" y="241"/>
                    <a:pt x="84" y="242"/>
                    <a:pt x="72" y="240"/>
                  </a:cubicBezTo>
                  <a:cubicBezTo>
                    <a:pt x="88" y="231"/>
                    <a:pt x="113" y="231"/>
                    <a:pt x="131" y="226"/>
                  </a:cubicBezTo>
                  <a:cubicBezTo>
                    <a:pt x="132" y="227"/>
                    <a:pt x="133" y="233"/>
                    <a:pt x="133" y="236"/>
                  </a:cubicBezTo>
                  <a:cubicBezTo>
                    <a:pt x="133" y="241"/>
                    <a:pt x="135" y="251"/>
                    <a:pt x="132" y="254"/>
                  </a:cubicBezTo>
                  <a:close/>
                  <a:moveTo>
                    <a:pt x="131" y="195"/>
                  </a:moveTo>
                  <a:cubicBezTo>
                    <a:pt x="112" y="194"/>
                    <a:pt x="91" y="198"/>
                    <a:pt x="73" y="195"/>
                  </a:cubicBezTo>
                  <a:cubicBezTo>
                    <a:pt x="83" y="189"/>
                    <a:pt x="99" y="187"/>
                    <a:pt x="112" y="184"/>
                  </a:cubicBezTo>
                  <a:cubicBezTo>
                    <a:pt x="116" y="184"/>
                    <a:pt x="128" y="181"/>
                    <a:pt x="128" y="177"/>
                  </a:cubicBezTo>
                  <a:cubicBezTo>
                    <a:pt x="128" y="173"/>
                    <a:pt x="123" y="175"/>
                    <a:pt x="120" y="176"/>
                  </a:cubicBezTo>
                  <a:cubicBezTo>
                    <a:pt x="116" y="177"/>
                    <a:pt x="112" y="177"/>
                    <a:pt x="107" y="178"/>
                  </a:cubicBezTo>
                  <a:cubicBezTo>
                    <a:pt x="95" y="179"/>
                    <a:pt x="81" y="180"/>
                    <a:pt x="73" y="178"/>
                  </a:cubicBezTo>
                  <a:cubicBezTo>
                    <a:pt x="83" y="171"/>
                    <a:pt x="100" y="171"/>
                    <a:pt x="115" y="168"/>
                  </a:cubicBezTo>
                  <a:cubicBezTo>
                    <a:pt x="118" y="167"/>
                    <a:pt x="129" y="166"/>
                    <a:pt x="129" y="164"/>
                  </a:cubicBezTo>
                  <a:cubicBezTo>
                    <a:pt x="130" y="160"/>
                    <a:pt x="117" y="161"/>
                    <a:pt x="114" y="161"/>
                  </a:cubicBezTo>
                  <a:cubicBezTo>
                    <a:pt x="102" y="162"/>
                    <a:pt x="88" y="167"/>
                    <a:pt x="76" y="163"/>
                  </a:cubicBezTo>
                  <a:cubicBezTo>
                    <a:pt x="93" y="158"/>
                    <a:pt x="113" y="156"/>
                    <a:pt x="131" y="152"/>
                  </a:cubicBezTo>
                  <a:cubicBezTo>
                    <a:pt x="132" y="165"/>
                    <a:pt x="132" y="181"/>
                    <a:pt x="131" y="195"/>
                  </a:cubicBezTo>
                  <a:close/>
                  <a:moveTo>
                    <a:pt x="115" y="147"/>
                  </a:moveTo>
                  <a:cubicBezTo>
                    <a:pt x="103" y="147"/>
                    <a:pt x="87" y="146"/>
                    <a:pt x="79" y="141"/>
                  </a:cubicBezTo>
                  <a:cubicBezTo>
                    <a:pt x="93" y="137"/>
                    <a:pt x="111" y="136"/>
                    <a:pt x="128" y="134"/>
                  </a:cubicBezTo>
                  <a:cubicBezTo>
                    <a:pt x="128" y="139"/>
                    <a:pt x="125" y="146"/>
                    <a:pt x="130" y="144"/>
                  </a:cubicBezTo>
                  <a:cubicBezTo>
                    <a:pt x="130" y="148"/>
                    <a:pt x="119" y="147"/>
                    <a:pt x="115" y="147"/>
                  </a:cubicBezTo>
                  <a:close/>
                  <a:moveTo>
                    <a:pt x="75" y="137"/>
                  </a:moveTo>
                  <a:cubicBezTo>
                    <a:pt x="75" y="134"/>
                    <a:pt x="76" y="131"/>
                    <a:pt x="77" y="129"/>
                  </a:cubicBezTo>
                  <a:cubicBezTo>
                    <a:pt x="80" y="131"/>
                    <a:pt x="87" y="131"/>
                    <a:pt x="90" y="134"/>
                  </a:cubicBezTo>
                  <a:cubicBezTo>
                    <a:pt x="85" y="135"/>
                    <a:pt x="80" y="136"/>
                    <a:pt x="75" y="137"/>
                  </a:cubicBezTo>
                  <a:close/>
                  <a:moveTo>
                    <a:pt x="128" y="129"/>
                  </a:moveTo>
                  <a:cubicBezTo>
                    <a:pt x="127" y="130"/>
                    <a:pt x="123" y="129"/>
                    <a:pt x="120" y="129"/>
                  </a:cubicBezTo>
                  <a:cubicBezTo>
                    <a:pt x="111" y="130"/>
                    <a:pt x="99" y="132"/>
                    <a:pt x="92" y="128"/>
                  </a:cubicBezTo>
                  <a:cubicBezTo>
                    <a:pt x="104" y="124"/>
                    <a:pt x="117" y="122"/>
                    <a:pt x="129" y="119"/>
                  </a:cubicBezTo>
                  <a:cubicBezTo>
                    <a:pt x="130" y="121"/>
                    <a:pt x="131" y="127"/>
                    <a:pt x="128" y="129"/>
                  </a:cubicBezTo>
                  <a:close/>
                  <a:moveTo>
                    <a:pt x="64" y="142"/>
                  </a:moveTo>
                  <a:cubicBezTo>
                    <a:pt x="67" y="128"/>
                    <a:pt x="73" y="115"/>
                    <a:pt x="80" y="104"/>
                  </a:cubicBezTo>
                  <a:cubicBezTo>
                    <a:pt x="77" y="118"/>
                    <a:pt x="69" y="129"/>
                    <a:pt x="64" y="142"/>
                  </a:cubicBezTo>
                  <a:close/>
                  <a:moveTo>
                    <a:pt x="64" y="301"/>
                  </a:moveTo>
                  <a:cubicBezTo>
                    <a:pt x="63" y="300"/>
                    <a:pt x="62" y="298"/>
                    <a:pt x="63" y="297"/>
                  </a:cubicBezTo>
                  <a:cubicBezTo>
                    <a:pt x="64" y="298"/>
                    <a:pt x="64" y="299"/>
                    <a:pt x="64" y="301"/>
                  </a:cubicBezTo>
                  <a:close/>
                  <a:moveTo>
                    <a:pt x="64" y="289"/>
                  </a:moveTo>
                  <a:cubicBezTo>
                    <a:pt x="75" y="293"/>
                    <a:pt x="87" y="293"/>
                    <a:pt x="98" y="296"/>
                  </a:cubicBezTo>
                  <a:cubicBezTo>
                    <a:pt x="93" y="299"/>
                    <a:pt x="86" y="299"/>
                    <a:pt x="79" y="300"/>
                  </a:cubicBezTo>
                  <a:cubicBezTo>
                    <a:pt x="76" y="301"/>
                    <a:pt x="71" y="304"/>
                    <a:pt x="68" y="303"/>
                  </a:cubicBezTo>
                  <a:cubicBezTo>
                    <a:pt x="65" y="301"/>
                    <a:pt x="67" y="292"/>
                    <a:pt x="64" y="289"/>
                  </a:cubicBezTo>
                  <a:close/>
                  <a:moveTo>
                    <a:pt x="69" y="310"/>
                  </a:moveTo>
                  <a:cubicBezTo>
                    <a:pt x="79" y="310"/>
                    <a:pt x="91" y="311"/>
                    <a:pt x="100" y="313"/>
                  </a:cubicBezTo>
                  <a:cubicBezTo>
                    <a:pt x="94" y="314"/>
                    <a:pt x="83" y="315"/>
                    <a:pt x="75" y="316"/>
                  </a:cubicBezTo>
                  <a:cubicBezTo>
                    <a:pt x="71" y="316"/>
                    <a:pt x="68" y="316"/>
                    <a:pt x="69" y="310"/>
                  </a:cubicBezTo>
                  <a:close/>
                  <a:moveTo>
                    <a:pt x="92" y="331"/>
                  </a:moveTo>
                  <a:cubicBezTo>
                    <a:pt x="86" y="330"/>
                    <a:pt x="73" y="336"/>
                    <a:pt x="72" y="327"/>
                  </a:cubicBezTo>
                  <a:cubicBezTo>
                    <a:pt x="78" y="328"/>
                    <a:pt x="86" y="329"/>
                    <a:pt x="92" y="331"/>
                  </a:cubicBezTo>
                  <a:close/>
                  <a:moveTo>
                    <a:pt x="121" y="333"/>
                  </a:moveTo>
                  <a:cubicBezTo>
                    <a:pt x="124" y="332"/>
                    <a:pt x="122" y="339"/>
                    <a:pt x="122" y="340"/>
                  </a:cubicBezTo>
                  <a:cubicBezTo>
                    <a:pt x="107" y="341"/>
                    <a:pt x="90" y="341"/>
                    <a:pt x="77" y="337"/>
                  </a:cubicBezTo>
                  <a:cubicBezTo>
                    <a:pt x="89" y="334"/>
                    <a:pt x="109" y="336"/>
                    <a:pt x="121" y="333"/>
                  </a:cubicBezTo>
                  <a:close/>
                  <a:moveTo>
                    <a:pt x="123" y="309"/>
                  </a:moveTo>
                  <a:cubicBezTo>
                    <a:pt x="109" y="309"/>
                    <a:pt x="93" y="308"/>
                    <a:pt x="79" y="306"/>
                  </a:cubicBezTo>
                  <a:cubicBezTo>
                    <a:pt x="94" y="301"/>
                    <a:pt x="114" y="297"/>
                    <a:pt x="134" y="299"/>
                  </a:cubicBezTo>
                  <a:cubicBezTo>
                    <a:pt x="133" y="301"/>
                    <a:pt x="135" y="306"/>
                    <a:pt x="134" y="308"/>
                  </a:cubicBezTo>
                  <a:cubicBezTo>
                    <a:pt x="133" y="309"/>
                    <a:pt x="126" y="309"/>
                    <a:pt x="123" y="309"/>
                  </a:cubicBezTo>
                  <a:close/>
                  <a:moveTo>
                    <a:pt x="93" y="96"/>
                  </a:moveTo>
                  <a:cubicBezTo>
                    <a:pt x="93" y="92"/>
                    <a:pt x="97" y="90"/>
                    <a:pt x="103" y="92"/>
                  </a:cubicBezTo>
                  <a:cubicBezTo>
                    <a:pt x="100" y="94"/>
                    <a:pt x="96" y="95"/>
                    <a:pt x="93" y="96"/>
                  </a:cubicBezTo>
                  <a:close/>
                  <a:moveTo>
                    <a:pt x="105" y="66"/>
                  </a:moveTo>
                  <a:cubicBezTo>
                    <a:pt x="107" y="67"/>
                    <a:pt x="100" y="71"/>
                    <a:pt x="100" y="72"/>
                  </a:cubicBezTo>
                  <a:cubicBezTo>
                    <a:pt x="97" y="74"/>
                    <a:pt x="96" y="76"/>
                    <a:pt x="93" y="76"/>
                  </a:cubicBezTo>
                  <a:cubicBezTo>
                    <a:pt x="94" y="74"/>
                    <a:pt x="101" y="65"/>
                    <a:pt x="105" y="66"/>
                  </a:cubicBezTo>
                  <a:close/>
                  <a:moveTo>
                    <a:pt x="57" y="222"/>
                  </a:moveTo>
                  <a:cubicBezTo>
                    <a:pt x="56" y="220"/>
                    <a:pt x="57" y="218"/>
                    <a:pt x="56" y="215"/>
                  </a:cubicBezTo>
                  <a:cubicBezTo>
                    <a:pt x="57" y="216"/>
                    <a:pt x="57" y="220"/>
                    <a:pt x="57" y="222"/>
                  </a:cubicBezTo>
                  <a:close/>
                  <a:moveTo>
                    <a:pt x="56" y="199"/>
                  </a:moveTo>
                  <a:cubicBezTo>
                    <a:pt x="58" y="200"/>
                    <a:pt x="57" y="204"/>
                    <a:pt x="57" y="206"/>
                  </a:cubicBezTo>
                  <a:cubicBezTo>
                    <a:pt x="56" y="204"/>
                    <a:pt x="56" y="201"/>
                    <a:pt x="56" y="199"/>
                  </a:cubicBezTo>
                  <a:close/>
                  <a:moveTo>
                    <a:pt x="55" y="129"/>
                  </a:moveTo>
                  <a:cubicBezTo>
                    <a:pt x="54" y="104"/>
                    <a:pt x="54" y="80"/>
                    <a:pt x="55" y="56"/>
                  </a:cubicBezTo>
                  <a:cubicBezTo>
                    <a:pt x="71" y="57"/>
                    <a:pt x="89" y="57"/>
                    <a:pt x="104" y="57"/>
                  </a:cubicBezTo>
                  <a:cubicBezTo>
                    <a:pt x="101" y="63"/>
                    <a:pt x="95" y="66"/>
                    <a:pt x="91" y="70"/>
                  </a:cubicBezTo>
                  <a:cubicBezTo>
                    <a:pt x="87" y="74"/>
                    <a:pt x="83" y="78"/>
                    <a:pt x="79" y="82"/>
                  </a:cubicBezTo>
                  <a:cubicBezTo>
                    <a:pt x="77" y="84"/>
                    <a:pt x="73" y="85"/>
                    <a:pt x="73" y="88"/>
                  </a:cubicBezTo>
                  <a:cubicBezTo>
                    <a:pt x="73" y="89"/>
                    <a:pt x="74" y="91"/>
                    <a:pt x="74" y="92"/>
                  </a:cubicBezTo>
                  <a:cubicBezTo>
                    <a:pt x="74" y="93"/>
                    <a:pt x="72" y="96"/>
                    <a:pt x="71" y="98"/>
                  </a:cubicBezTo>
                  <a:cubicBezTo>
                    <a:pt x="65" y="109"/>
                    <a:pt x="62" y="121"/>
                    <a:pt x="55" y="129"/>
                  </a:cubicBezTo>
                  <a:close/>
                  <a:moveTo>
                    <a:pt x="61" y="374"/>
                  </a:moveTo>
                  <a:cubicBezTo>
                    <a:pt x="60" y="362"/>
                    <a:pt x="59" y="351"/>
                    <a:pt x="60" y="340"/>
                  </a:cubicBezTo>
                  <a:cubicBezTo>
                    <a:pt x="66" y="341"/>
                    <a:pt x="67" y="345"/>
                    <a:pt x="69" y="350"/>
                  </a:cubicBezTo>
                  <a:cubicBezTo>
                    <a:pt x="69" y="351"/>
                    <a:pt x="72" y="352"/>
                    <a:pt x="73" y="353"/>
                  </a:cubicBezTo>
                  <a:cubicBezTo>
                    <a:pt x="74" y="355"/>
                    <a:pt x="74" y="357"/>
                    <a:pt x="74" y="359"/>
                  </a:cubicBezTo>
                  <a:cubicBezTo>
                    <a:pt x="76" y="364"/>
                    <a:pt x="80" y="368"/>
                    <a:pt x="83" y="371"/>
                  </a:cubicBezTo>
                  <a:cubicBezTo>
                    <a:pt x="76" y="372"/>
                    <a:pt x="69" y="374"/>
                    <a:pt x="61" y="374"/>
                  </a:cubicBezTo>
                  <a:close/>
                  <a:moveTo>
                    <a:pt x="62" y="378"/>
                  </a:moveTo>
                  <a:cubicBezTo>
                    <a:pt x="72" y="377"/>
                    <a:pt x="85" y="371"/>
                    <a:pt x="92" y="377"/>
                  </a:cubicBezTo>
                  <a:cubicBezTo>
                    <a:pt x="82" y="377"/>
                    <a:pt x="71" y="381"/>
                    <a:pt x="62" y="378"/>
                  </a:cubicBezTo>
                  <a:close/>
                  <a:moveTo>
                    <a:pt x="78" y="355"/>
                  </a:moveTo>
                  <a:cubicBezTo>
                    <a:pt x="83" y="355"/>
                    <a:pt x="85" y="358"/>
                    <a:pt x="87" y="362"/>
                  </a:cubicBezTo>
                  <a:cubicBezTo>
                    <a:pt x="88" y="365"/>
                    <a:pt x="94" y="366"/>
                    <a:pt x="95" y="370"/>
                  </a:cubicBezTo>
                  <a:cubicBezTo>
                    <a:pt x="86" y="368"/>
                    <a:pt x="80" y="363"/>
                    <a:pt x="78" y="355"/>
                  </a:cubicBezTo>
                  <a:close/>
                  <a:moveTo>
                    <a:pt x="85" y="347"/>
                  </a:moveTo>
                  <a:cubicBezTo>
                    <a:pt x="97" y="346"/>
                    <a:pt x="110" y="344"/>
                    <a:pt x="123" y="346"/>
                  </a:cubicBezTo>
                  <a:cubicBezTo>
                    <a:pt x="124" y="348"/>
                    <a:pt x="126" y="350"/>
                    <a:pt x="126" y="353"/>
                  </a:cubicBezTo>
                  <a:cubicBezTo>
                    <a:pt x="122" y="354"/>
                    <a:pt x="116" y="356"/>
                    <a:pt x="110" y="355"/>
                  </a:cubicBezTo>
                  <a:cubicBezTo>
                    <a:pt x="100" y="355"/>
                    <a:pt x="87" y="354"/>
                    <a:pt x="85" y="347"/>
                  </a:cubicBezTo>
                  <a:close/>
                  <a:moveTo>
                    <a:pt x="131" y="359"/>
                  </a:moveTo>
                  <a:cubicBezTo>
                    <a:pt x="135" y="359"/>
                    <a:pt x="136" y="360"/>
                    <a:pt x="136" y="364"/>
                  </a:cubicBezTo>
                  <a:cubicBezTo>
                    <a:pt x="126" y="361"/>
                    <a:pt x="112" y="365"/>
                    <a:pt x="101" y="362"/>
                  </a:cubicBezTo>
                  <a:cubicBezTo>
                    <a:pt x="106" y="359"/>
                    <a:pt x="122" y="360"/>
                    <a:pt x="131" y="359"/>
                  </a:cubicBezTo>
                  <a:close/>
                  <a:moveTo>
                    <a:pt x="104" y="367"/>
                  </a:moveTo>
                  <a:cubicBezTo>
                    <a:pt x="107" y="367"/>
                    <a:pt x="110" y="368"/>
                    <a:pt x="114" y="368"/>
                  </a:cubicBezTo>
                  <a:cubicBezTo>
                    <a:pt x="115" y="375"/>
                    <a:pt x="122" y="368"/>
                    <a:pt x="125" y="368"/>
                  </a:cubicBezTo>
                  <a:cubicBezTo>
                    <a:pt x="129" y="368"/>
                    <a:pt x="131" y="371"/>
                    <a:pt x="135" y="373"/>
                  </a:cubicBezTo>
                  <a:cubicBezTo>
                    <a:pt x="123" y="373"/>
                    <a:pt x="108" y="374"/>
                    <a:pt x="104" y="367"/>
                  </a:cubicBezTo>
                  <a:close/>
                  <a:moveTo>
                    <a:pt x="116" y="376"/>
                  </a:moveTo>
                  <a:cubicBezTo>
                    <a:pt x="120" y="375"/>
                    <a:pt x="123" y="376"/>
                    <a:pt x="127" y="376"/>
                  </a:cubicBezTo>
                  <a:cubicBezTo>
                    <a:pt x="123" y="377"/>
                    <a:pt x="118" y="377"/>
                    <a:pt x="116" y="376"/>
                  </a:cubicBezTo>
                  <a:close/>
                  <a:moveTo>
                    <a:pt x="122" y="379"/>
                  </a:moveTo>
                  <a:cubicBezTo>
                    <a:pt x="127" y="378"/>
                    <a:pt x="132" y="378"/>
                    <a:pt x="137" y="378"/>
                  </a:cubicBezTo>
                  <a:cubicBezTo>
                    <a:pt x="136" y="386"/>
                    <a:pt x="126" y="380"/>
                    <a:pt x="122" y="379"/>
                  </a:cubicBezTo>
                  <a:close/>
                  <a:moveTo>
                    <a:pt x="137" y="340"/>
                  </a:moveTo>
                  <a:cubicBezTo>
                    <a:pt x="136" y="338"/>
                    <a:pt x="137" y="336"/>
                    <a:pt x="138" y="334"/>
                  </a:cubicBezTo>
                  <a:cubicBezTo>
                    <a:pt x="139" y="335"/>
                    <a:pt x="139" y="340"/>
                    <a:pt x="137" y="340"/>
                  </a:cubicBezTo>
                  <a:close/>
                  <a:moveTo>
                    <a:pt x="128" y="328"/>
                  </a:moveTo>
                  <a:cubicBezTo>
                    <a:pt x="129" y="323"/>
                    <a:pt x="131" y="318"/>
                    <a:pt x="134" y="315"/>
                  </a:cubicBezTo>
                  <a:cubicBezTo>
                    <a:pt x="135" y="315"/>
                    <a:pt x="135" y="316"/>
                    <a:pt x="136" y="316"/>
                  </a:cubicBezTo>
                  <a:cubicBezTo>
                    <a:pt x="138" y="315"/>
                    <a:pt x="136" y="311"/>
                    <a:pt x="139" y="310"/>
                  </a:cubicBezTo>
                  <a:cubicBezTo>
                    <a:pt x="140" y="319"/>
                    <a:pt x="139" y="331"/>
                    <a:pt x="128" y="328"/>
                  </a:cubicBezTo>
                  <a:close/>
                  <a:moveTo>
                    <a:pt x="138" y="305"/>
                  </a:moveTo>
                  <a:cubicBezTo>
                    <a:pt x="138" y="303"/>
                    <a:pt x="137" y="298"/>
                    <a:pt x="139" y="298"/>
                  </a:cubicBezTo>
                  <a:cubicBezTo>
                    <a:pt x="139" y="301"/>
                    <a:pt x="140" y="304"/>
                    <a:pt x="138" y="305"/>
                  </a:cubicBezTo>
                  <a:close/>
                  <a:moveTo>
                    <a:pt x="139" y="280"/>
                  </a:moveTo>
                  <a:cubicBezTo>
                    <a:pt x="140" y="280"/>
                    <a:pt x="139" y="291"/>
                    <a:pt x="140" y="294"/>
                  </a:cubicBezTo>
                  <a:cubicBezTo>
                    <a:pt x="136" y="295"/>
                    <a:pt x="137" y="280"/>
                    <a:pt x="139" y="280"/>
                  </a:cubicBezTo>
                  <a:close/>
                  <a:moveTo>
                    <a:pt x="141" y="382"/>
                  </a:moveTo>
                  <a:cubicBezTo>
                    <a:pt x="142" y="381"/>
                    <a:pt x="141" y="379"/>
                    <a:pt x="142" y="378"/>
                  </a:cubicBezTo>
                  <a:cubicBezTo>
                    <a:pt x="152" y="378"/>
                    <a:pt x="161" y="378"/>
                    <a:pt x="171" y="378"/>
                  </a:cubicBezTo>
                  <a:cubicBezTo>
                    <a:pt x="170" y="380"/>
                    <a:pt x="168" y="378"/>
                    <a:pt x="166" y="379"/>
                  </a:cubicBezTo>
                  <a:cubicBezTo>
                    <a:pt x="164" y="379"/>
                    <a:pt x="165" y="381"/>
                    <a:pt x="163" y="382"/>
                  </a:cubicBezTo>
                  <a:cubicBezTo>
                    <a:pt x="158" y="386"/>
                    <a:pt x="147" y="383"/>
                    <a:pt x="141" y="382"/>
                  </a:cubicBezTo>
                  <a:close/>
                  <a:moveTo>
                    <a:pt x="147" y="388"/>
                  </a:moveTo>
                  <a:cubicBezTo>
                    <a:pt x="160" y="386"/>
                    <a:pt x="172" y="385"/>
                    <a:pt x="184" y="385"/>
                  </a:cubicBezTo>
                  <a:cubicBezTo>
                    <a:pt x="173" y="386"/>
                    <a:pt x="159" y="391"/>
                    <a:pt x="147" y="388"/>
                  </a:cubicBezTo>
                  <a:close/>
                  <a:moveTo>
                    <a:pt x="194" y="373"/>
                  </a:moveTo>
                  <a:cubicBezTo>
                    <a:pt x="193" y="376"/>
                    <a:pt x="186" y="373"/>
                    <a:pt x="183" y="374"/>
                  </a:cubicBezTo>
                  <a:cubicBezTo>
                    <a:pt x="184" y="371"/>
                    <a:pt x="195" y="370"/>
                    <a:pt x="194" y="373"/>
                  </a:cubicBezTo>
                  <a:close/>
                  <a:moveTo>
                    <a:pt x="196" y="247"/>
                  </a:moveTo>
                  <a:cubicBezTo>
                    <a:pt x="194" y="233"/>
                    <a:pt x="196" y="217"/>
                    <a:pt x="195" y="200"/>
                  </a:cubicBezTo>
                  <a:cubicBezTo>
                    <a:pt x="195" y="189"/>
                    <a:pt x="192" y="177"/>
                    <a:pt x="192" y="166"/>
                  </a:cubicBezTo>
                  <a:cubicBezTo>
                    <a:pt x="192" y="150"/>
                    <a:pt x="193" y="136"/>
                    <a:pt x="193" y="122"/>
                  </a:cubicBezTo>
                  <a:cubicBezTo>
                    <a:pt x="193" y="116"/>
                    <a:pt x="194" y="113"/>
                    <a:pt x="197" y="110"/>
                  </a:cubicBezTo>
                  <a:cubicBezTo>
                    <a:pt x="199" y="152"/>
                    <a:pt x="197" y="203"/>
                    <a:pt x="196" y="247"/>
                  </a:cubicBezTo>
                  <a:close/>
                  <a:moveTo>
                    <a:pt x="209" y="372"/>
                  </a:moveTo>
                  <a:cubicBezTo>
                    <a:pt x="206" y="372"/>
                    <a:pt x="198" y="371"/>
                    <a:pt x="198" y="369"/>
                  </a:cubicBezTo>
                  <a:cubicBezTo>
                    <a:pt x="198" y="368"/>
                    <a:pt x="200" y="367"/>
                    <a:pt x="200" y="366"/>
                  </a:cubicBezTo>
                  <a:cubicBezTo>
                    <a:pt x="201" y="364"/>
                    <a:pt x="201" y="361"/>
                    <a:pt x="203" y="360"/>
                  </a:cubicBezTo>
                  <a:cubicBezTo>
                    <a:pt x="207" y="357"/>
                    <a:pt x="218" y="363"/>
                    <a:pt x="224" y="360"/>
                  </a:cubicBezTo>
                  <a:cubicBezTo>
                    <a:pt x="220" y="362"/>
                    <a:pt x="215" y="371"/>
                    <a:pt x="209" y="372"/>
                  </a:cubicBezTo>
                  <a:close/>
                  <a:moveTo>
                    <a:pt x="218" y="370"/>
                  </a:moveTo>
                  <a:cubicBezTo>
                    <a:pt x="223" y="364"/>
                    <a:pt x="230" y="358"/>
                    <a:pt x="241" y="358"/>
                  </a:cubicBezTo>
                  <a:cubicBezTo>
                    <a:pt x="234" y="363"/>
                    <a:pt x="228" y="368"/>
                    <a:pt x="218" y="370"/>
                  </a:cubicBezTo>
                  <a:close/>
                  <a:moveTo>
                    <a:pt x="280" y="227"/>
                  </a:moveTo>
                  <a:cubicBezTo>
                    <a:pt x="281" y="242"/>
                    <a:pt x="282" y="260"/>
                    <a:pt x="280" y="275"/>
                  </a:cubicBezTo>
                  <a:cubicBezTo>
                    <a:pt x="278" y="268"/>
                    <a:pt x="280" y="258"/>
                    <a:pt x="280" y="249"/>
                  </a:cubicBezTo>
                  <a:cubicBezTo>
                    <a:pt x="280" y="241"/>
                    <a:pt x="279" y="233"/>
                    <a:pt x="280" y="227"/>
                  </a:cubicBezTo>
                  <a:close/>
                  <a:moveTo>
                    <a:pt x="282" y="332"/>
                  </a:moveTo>
                  <a:cubicBezTo>
                    <a:pt x="283" y="347"/>
                    <a:pt x="283" y="363"/>
                    <a:pt x="282" y="378"/>
                  </a:cubicBezTo>
                  <a:cubicBezTo>
                    <a:pt x="266" y="379"/>
                    <a:pt x="247" y="379"/>
                    <a:pt x="231" y="376"/>
                  </a:cubicBezTo>
                  <a:cubicBezTo>
                    <a:pt x="239" y="372"/>
                    <a:pt x="249" y="369"/>
                    <a:pt x="256" y="364"/>
                  </a:cubicBezTo>
                  <a:cubicBezTo>
                    <a:pt x="254" y="365"/>
                    <a:pt x="252" y="376"/>
                    <a:pt x="257" y="368"/>
                  </a:cubicBezTo>
                  <a:cubicBezTo>
                    <a:pt x="261" y="363"/>
                    <a:pt x="266" y="360"/>
                    <a:pt x="270" y="354"/>
                  </a:cubicBezTo>
                  <a:cubicBezTo>
                    <a:pt x="275" y="347"/>
                    <a:pt x="274" y="338"/>
                    <a:pt x="279" y="333"/>
                  </a:cubicBezTo>
                  <a:cubicBezTo>
                    <a:pt x="280" y="332"/>
                    <a:pt x="281" y="331"/>
                    <a:pt x="282" y="332"/>
                  </a:cubicBezTo>
                  <a:close/>
                  <a:moveTo>
                    <a:pt x="277" y="143"/>
                  </a:moveTo>
                  <a:cubicBezTo>
                    <a:pt x="274" y="134"/>
                    <a:pt x="269" y="124"/>
                    <a:pt x="269" y="112"/>
                  </a:cubicBezTo>
                  <a:cubicBezTo>
                    <a:pt x="274" y="115"/>
                    <a:pt x="276" y="125"/>
                    <a:pt x="278" y="133"/>
                  </a:cubicBezTo>
                  <a:cubicBezTo>
                    <a:pt x="278" y="136"/>
                    <a:pt x="281" y="143"/>
                    <a:pt x="277" y="143"/>
                  </a:cubicBezTo>
                  <a:close/>
                  <a:moveTo>
                    <a:pt x="279" y="104"/>
                  </a:moveTo>
                  <a:cubicBezTo>
                    <a:pt x="273" y="101"/>
                    <a:pt x="273" y="95"/>
                    <a:pt x="269" y="91"/>
                  </a:cubicBezTo>
                  <a:cubicBezTo>
                    <a:pt x="267" y="90"/>
                    <a:pt x="264" y="89"/>
                    <a:pt x="261" y="87"/>
                  </a:cubicBezTo>
                  <a:cubicBezTo>
                    <a:pt x="260" y="86"/>
                    <a:pt x="258" y="82"/>
                    <a:pt x="256" y="79"/>
                  </a:cubicBezTo>
                  <a:cubicBezTo>
                    <a:pt x="250" y="69"/>
                    <a:pt x="244" y="63"/>
                    <a:pt x="233" y="56"/>
                  </a:cubicBezTo>
                  <a:cubicBezTo>
                    <a:pt x="248" y="57"/>
                    <a:pt x="260" y="59"/>
                    <a:pt x="274" y="60"/>
                  </a:cubicBezTo>
                  <a:cubicBezTo>
                    <a:pt x="277" y="74"/>
                    <a:pt x="279" y="89"/>
                    <a:pt x="279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330029" y="2146913"/>
              <a:ext cx="1560855" cy="2224169"/>
            </a:xfrm>
            <a:custGeom>
              <a:avLst/>
              <a:gdLst>
                <a:gd name="T0" fmla="*/ 217 w 335"/>
                <a:gd name="T1" fmla="*/ 79 h 477"/>
                <a:gd name="T2" fmla="*/ 163 w 335"/>
                <a:gd name="T3" fmla="*/ 127 h 477"/>
                <a:gd name="T4" fmla="*/ 51 w 335"/>
                <a:gd name="T5" fmla="*/ 273 h 477"/>
                <a:gd name="T6" fmla="*/ 50 w 335"/>
                <a:gd name="T7" fmla="*/ 98 h 477"/>
                <a:gd name="T8" fmla="*/ 47 w 335"/>
                <a:gd name="T9" fmla="*/ 219 h 477"/>
                <a:gd name="T10" fmla="*/ 35 w 335"/>
                <a:gd name="T11" fmla="*/ 340 h 477"/>
                <a:gd name="T12" fmla="*/ 41 w 335"/>
                <a:gd name="T13" fmla="*/ 430 h 477"/>
                <a:gd name="T14" fmla="*/ 136 w 335"/>
                <a:gd name="T15" fmla="*/ 424 h 477"/>
                <a:gd name="T16" fmla="*/ 106 w 335"/>
                <a:gd name="T17" fmla="*/ 396 h 477"/>
                <a:gd name="T18" fmla="*/ 115 w 335"/>
                <a:gd name="T19" fmla="*/ 476 h 477"/>
                <a:gd name="T20" fmla="*/ 242 w 335"/>
                <a:gd name="T21" fmla="*/ 450 h 477"/>
                <a:gd name="T22" fmla="*/ 330 w 335"/>
                <a:gd name="T23" fmla="*/ 440 h 477"/>
                <a:gd name="T24" fmla="*/ 269 w 335"/>
                <a:gd name="T25" fmla="*/ 382 h 477"/>
                <a:gd name="T26" fmla="*/ 268 w 335"/>
                <a:gd name="T27" fmla="*/ 356 h 477"/>
                <a:gd name="T28" fmla="*/ 289 w 335"/>
                <a:gd name="T29" fmla="*/ 313 h 477"/>
                <a:gd name="T30" fmla="*/ 248 w 335"/>
                <a:gd name="T31" fmla="*/ 311 h 477"/>
                <a:gd name="T32" fmla="*/ 249 w 335"/>
                <a:gd name="T33" fmla="*/ 53 h 477"/>
                <a:gd name="T34" fmla="*/ 235 w 335"/>
                <a:gd name="T35" fmla="*/ 63 h 477"/>
                <a:gd name="T36" fmla="*/ 224 w 335"/>
                <a:gd name="T37" fmla="*/ 106 h 477"/>
                <a:gd name="T38" fmla="*/ 194 w 335"/>
                <a:gd name="T39" fmla="*/ 107 h 477"/>
                <a:gd name="T40" fmla="*/ 219 w 335"/>
                <a:gd name="T41" fmla="*/ 111 h 477"/>
                <a:gd name="T42" fmla="*/ 220 w 335"/>
                <a:gd name="T43" fmla="*/ 116 h 477"/>
                <a:gd name="T44" fmla="*/ 166 w 335"/>
                <a:gd name="T45" fmla="*/ 177 h 477"/>
                <a:gd name="T46" fmla="*/ 193 w 335"/>
                <a:gd name="T47" fmla="*/ 139 h 477"/>
                <a:gd name="T48" fmla="*/ 226 w 335"/>
                <a:gd name="T49" fmla="*/ 194 h 477"/>
                <a:gd name="T50" fmla="*/ 159 w 335"/>
                <a:gd name="T51" fmla="*/ 164 h 477"/>
                <a:gd name="T52" fmla="*/ 201 w 335"/>
                <a:gd name="T53" fmla="*/ 186 h 477"/>
                <a:gd name="T54" fmla="*/ 152 w 335"/>
                <a:gd name="T55" fmla="*/ 194 h 477"/>
                <a:gd name="T56" fmla="*/ 138 w 335"/>
                <a:gd name="T57" fmla="*/ 206 h 477"/>
                <a:gd name="T58" fmla="*/ 180 w 335"/>
                <a:gd name="T59" fmla="*/ 212 h 477"/>
                <a:gd name="T60" fmla="*/ 165 w 335"/>
                <a:gd name="T61" fmla="*/ 210 h 477"/>
                <a:gd name="T62" fmla="*/ 223 w 335"/>
                <a:gd name="T63" fmla="*/ 223 h 477"/>
                <a:gd name="T64" fmla="*/ 229 w 335"/>
                <a:gd name="T65" fmla="*/ 236 h 477"/>
                <a:gd name="T66" fmla="*/ 127 w 335"/>
                <a:gd name="T67" fmla="*/ 232 h 477"/>
                <a:gd name="T68" fmla="*/ 222 w 335"/>
                <a:gd name="T69" fmla="*/ 242 h 477"/>
                <a:gd name="T70" fmla="*/ 103 w 335"/>
                <a:gd name="T71" fmla="*/ 264 h 477"/>
                <a:gd name="T72" fmla="*/ 225 w 335"/>
                <a:gd name="T73" fmla="*/ 284 h 477"/>
                <a:gd name="T74" fmla="*/ 220 w 335"/>
                <a:gd name="T75" fmla="*/ 276 h 477"/>
                <a:gd name="T76" fmla="*/ 87 w 335"/>
                <a:gd name="T77" fmla="*/ 286 h 477"/>
                <a:gd name="T78" fmla="*/ 61 w 335"/>
                <a:gd name="T79" fmla="*/ 302 h 477"/>
                <a:gd name="T80" fmla="*/ 65 w 335"/>
                <a:gd name="T81" fmla="*/ 319 h 477"/>
                <a:gd name="T82" fmla="*/ 47 w 335"/>
                <a:gd name="T83" fmla="*/ 322 h 477"/>
                <a:gd name="T84" fmla="*/ 144 w 335"/>
                <a:gd name="T85" fmla="*/ 337 h 477"/>
                <a:gd name="T86" fmla="*/ 251 w 335"/>
                <a:gd name="T87" fmla="*/ 341 h 477"/>
                <a:gd name="T88" fmla="*/ 227 w 335"/>
                <a:gd name="T89" fmla="*/ 328 h 477"/>
                <a:gd name="T90" fmla="*/ 160 w 335"/>
                <a:gd name="T91" fmla="*/ 336 h 477"/>
                <a:gd name="T92" fmla="*/ 63 w 335"/>
                <a:gd name="T93" fmla="*/ 345 h 477"/>
                <a:gd name="T94" fmla="*/ 160 w 335"/>
                <a:gd name="T95" fmla="*/ 341 h 477"/>
                <a:gd name="T96" fmla="*/ 260 w 335"/>
                <a:gd name="T97" fmla="*/ 345 h 477"/>
                <a:gd name="T98" fmla="*/ 141 w 335"/>
                <a:gd name="T99" fmla="*/ 355 h 477"/>
                <a:gd name="T100" fmla="*/ 176 w 335"/>
                <a:gd name="T101" fmla="*/ 360 h 477"/>
                <a:gd name="T102" fmla="*/ 230 w 335"/>
                <a:gd name="T103" fmla="*/ 362 h 477"/>
                <a:gd name="T104" fmla="*/ 49 w 335"/>
                <a:gd name="T105" fmla="*/ 368 h 477"/>
                <a:gd name="T106" fmla="*/ 225 w 335"/>
                <a:gd name="T107" fmla="*/ 382 h 477"/>
                <a:gd name="T108" fmla="*/ 147 w 335"/>
                <a:gd name="T109" fmla="*/ 375 h 477"/>
                <a:gd name="T110" fmla="*/ 258 w 335"/>
                <a:gd name="T111" fmla="*/ 376 h 477"/>
                <a:gd name="T112" fmla="*/ 224 w 335"/>
                <a:gd name="T113" fmla="*/ 394 h 477"/>
                <a:gd name="T114" fmla="*/ 171 w 335"/>
                <a:gd name="T115" fmla="*/ 405 h 477"/>
                <a:gd name="T116" fmla="*/ 165 w 335"/>
                <a:gd name="T117" fmla="*/ 425 h 477"/>
                <a:gd name="T118" fmla="*/ 195 w 335"/>
                <a:gd name="T119" fmla="*/ 428 h 477"/>
                <a:gd name="T120" fmla="*/ 153 w 335"/>
                <a:gd name="T121" fmla="*/ 432 h 477"/>
                <a:gd name="T122" fmla="*/ 227 w 335"/>
                <a:gd name="T123" fmla="*/ 446 h 477"/>
                <a:gd name="T124" fmla="*/ 110 w 335"/>
                <a:gd name="T125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477">
                  <a:moveTo>
                    <a:pt x="73" y="102"/>
                  </a:moveTo>
                  <a:cubicBezTo>
                    <a:pt x="94" y="103"/>
                    <a:pt x="119" y="106"/>
                    <a:pt x="139" y="105"/>
                  </a:cubicBezTo>
                  <a:cubicBezTo>
                    <a:pt x="118" y="103"/>
                    <a:pt x="94" y="101"/>
                    <a:pt x="73" y="102"/>
                  </a:cubicBezTo>
                  <a:close/>
                  <a:moveTo>
                    <a:pt x="223" y="0"/>
                  </a:moveTo>
                  <a:cubicBezTo>
                    <a:pt x="225" y="5"/>
                    <a:pt x="226" y="10"/>
                    <a:pt x="228" y="14"/>
                  </a:cubicBezTo>
                  <a:cubicBezTo>
                    <a:pt x="232" y="22"/>
                    <a:pt x="237" y="27"/>
                    <a:pt x="240" y="36"/>
                  </a:cubicBezTo>
                  <a:cubicBezTo>
                    <a:pt x="243" y="43"/>
                    <a:pt x="245" y="47"/>
                    <a:pt x="239" y="50"/>
                  </a:cubicBezTo>
                  <a:cubicBezTo>
                    <a:pt x="233" y="45"/>
                    <a:pt x="236" y="53"/>
                    <a:pt x="235" y="56"/>
                  </a:cubicBezTo>
                  <a:cubicBezTo>
                    <a:pt x="235" y="58"/>
                    <a:pt x="233" y="58"/>
                    <a:pt x="232" y="60"/>
                  </a:cubicBezTo>
                  <a:cubicBezTo>
                    <a:pt x="228" y="63"/>
                    <a:pt x="226" y="70"/>
                    <a:pt x="222" y="71"/>
                  </a:cubicBezTo>
                  <a:cubicBezTo>
                    <a:pt x="222" y="69"/>
                    <a:pt x="223" y="67"/>
                    <a:pt x="221" y="66"/>
                  </a:cubicBezTo>
                  <a:cubicBezTo>
                    <a:pt x="217" y="64"/>
                    <a:pt x="219" y="77"/>
                    <a:pt x="217" y="79"/>
                  </a:cubicBezTo>
                  <a:cubicBezTo>
                    <a:pt x="213" y="85"/>
                    <a:pt x="205" y="93"/>
                    <a:pt x="202" y="98"/>
                  </a:cubicBezTo>
                  <a:cubicBezTo>
                    <a:pt x="201" y="97"/>
                    <a:pt x="199" y="97"/>
                    <a:pt x="197" y="96"/>
                  </a:cubicBezTo>
                  <a:cubicBezTo>
                    <a:pt x="202" y="92"/>
                    <a:pt x="206" y="82"/>
                    <a:pt x="212" y="80"/>
                  </a:cubicBezTo>
                  <a:cubicBezTo>
                    <a:pt x="213" y="79"/>
                    <a:pt x="214" y="79"/>
                    <a:pt x="214" y="78"/>
                  </a:cubicBezTo>
                  <a:cubicBezTo>
                    <a:pt x="215" y="77"/>
                    <a:pt x="214" y="75"/>
                    <a:pt x="213" y="75"/>
                  </a:cubicBezTo>
                  <a:cubicBezTo>
                    <a:pt x="211" y="74"/>
                    <a:pt x="207" y="80"/>
                    <a:pt x="205" y="82"/>
                  </a:cubicBezTo>
                  <a:cubicBezTo>
                    <a:pt x="201" y="89"/>
                    <a:pt x="197" y="93"/>
                    <a:pt x="192" y="99"/>
                  </a:cubicBezTo>
                  <a:cubicBezTo>
                    <a:pt x="190" y="101"/>
                    <a:pt x="186" y="106"/>
                    <a:pt x="184" y="107"/>
                  </a:cubicBezTo>
                  <a:cubicBezTo>
                    <a:pt x="179" y="109"/>
                    <a:pt x="173" y="105"/>
                    <a:pt x="169" y="108"/>
                  </a:cubicBezTo>
                  <a:cubicBezTo>
                    <a:pt x="173" y="109"/>
                    <a:pt x="180" y="108"/>
                    <a:pt x="183" y="110"/>
                  </a:cubicBezTo>
                  <a:cubicBezTo>
                    <a:pt x="178" y="117"/>
                    <a:pt x="173" y="124"/>
                    <a:pt x="168" y="131"/>
                  </a:cubicBezTo>
                  <a:cubicBezTo>
                    <a:pt x="167" y="129"/>
                    <a:pt x="166" y="127"/>
                    <a:pt x="163" y="127"/>
                  </a:cubicBezTo>
                  <a:cubicBezTo>
                    <a:pt x="162" y="125"/>
                    <a:pt x="163" y="115"/>
                    <a:pt x="159" y="117"/>
                  </a:cubicBezTo>
                  <a:cubicBezTo>
                    <a:pt x="156" y="118"/>
                    <a:pt x="159" y="122"/>
                    <a:pt x="159" y="123"/>
                  </a:cubicBezTo>
                  <a:cubicBezTo>
                    <a:pt x="161" y="128"/>
                    <a:pt x="161" y="140"/>
                    <a:pt x="160" y="145"/>
                  </a:cubicBezTo>
                  <a:cubicBezTo>
                    <a:pt x="160" y="153"/>
                    <a:pt x="157" y="158"/>
                    <a:pt x="151" y="161"/>
                  </a:cubicBezTo>
                  <a:cubicBezTo>
                    <a:pt x="151" y="159"/>
                    <a:pt x="153" y="158"/>
                    <a:pt x="153" y="156"/>
                  </a:cubicBezTo>
                  <a:cubicBezTo>
                    <a:pt x="147" y="163"/>
                    <a:pt x="142" y="173"/>
                    <a:pt x="135" y="181"/>
                  </a:cubicBezTo>
                  <a:cubicBezTo>
                    <a:pt x="121" y="198"/>
                    <a:pt x="108" y="217"/>
                    <a:pt x="94" y="234"/>
                  </a:cubicBezTo>
                  <a:cubicBezTo>
                    <a:pt x="89" y="241"/>
                    <a:pt x="84" y="250"/>
                    <a:pt x="78" y="257"/>
                  </a:cubicBezTo>
                  <a:cubicBezTo>
                    <a:pt x="70" y="266"/>
                    <a:pt x="61" y="276"/>
                    <a:pt x="52" y="284"/>
                  </a:cubicBezTo>
                  <a:cubicBezTo>
                    <a:pt x="53" y="281"/>
                    <a:pt x="52" y="278"/>
                    <a:pt x="53" y="274"/>
                  </a:cubicBezTo>
                  <a:cubicBezTo>
                    <a:pt x="53" y="273"/>
                    <a:pt x="55" y="269"/>
                    <a:pt x="52" y="269"/>
                  </a:cubicBezTo>
                  <a:cubicBezTo>
                    <a:pt x="51" y="269"/>
                    <a:pt x="51" y="271"/>
                    <a:pt x="51" y="273"/>
                  </a:cubicBezTo>
                  <a:cubicBezTo>
                    <a:pt x="51" y="277"/>
                    <a:pt x="49" y="286"/>
                    <a:pt x="47" y="289"/>
                  </a:cubicBezTo>
                  <a:cubicBezTo>
                    <a:pt x="46" y="272"/>
                    <a:pt x="49" y="256"/>
                    <a:pt x="49" y="238"/>
                  </a:cubicBezTo>
                  <a:cubicBezTo>
                    <a:pt x="49" y="215"/>
                    <a:pt x="51" y="190"/>
                    <a:pt x="51" y="168"/>
                  </a:cubicBezTo>
                  <a:cubicBezTo>
                    <a:pt x="51" y="161"/>
                    <a:pt x="50" y="153"/>
                    <a:pt x="51" y="147"/>
                  </a:cubicBezTo>
                  <a:cubicBezTo>
                    <a:pt x="51" y="144"/>
                    <a:pt x="52" y="142"/>
                    <a:pt x="51" y="140"/>
                  </a:cubicBezTo>
                  <a:cubicBezTo>
                    <a:pt x="50" y="136"/>
                    <a:pt x="53" y="133"/>
                    <a:pt x="52" y="127"/>
                  </a:cubicBezTo>
                  <a:cubicBezTo>
                    <a:pt x="51" y="123"/>
                    <a:pt x="53" y="119"/>
                    <a:pt x="52" y="115"/>
                  </a:cubicBezTo>
                  <a:cubicBezTo>
                    <a:pt x="51" y="112"/>
                    <a:pt x="50" y="102"/>
                    <a:pt x="54" y="101"/>
                  </a:cubicBezTo>
                  <a:cubicBezTo>
                    <a:pt x="58" y="99"/>
                    <a:pt x="66" y="103"/>
                    <a:pt x="69" y="101"/>
                  </a:cubicBezTo>
                  <a:cubicBezTo>
                    <a:pt x="66" y="98"/>
                    <a:pt x="58" y="100"/>
                    <a:pt x="53" y="98"/>
                  </a:cubicBezTo>
                  <a:cubicBezTo>
                    <a:pt x="52" y="90"/>
                    <a:pt x="54" y="80"/>
                    <a:pt x="52" y="73"/>
                  </a:cubicBezTo>
                  <a:cubicBezTo>
                    <a:pt x="48" y="78"/>
                    <a:pt x="52" y="91"/>
                    <a:pt x="50" y="98"/>
                  </a:cubicBezTo>
                  <a:cubicBezTo>
                    <a:pt x="48" y="81"/>
                    <a:pt x="49" y="61"/>
                    <a:pt x="50" y="45"/>
                  </a:cubicBezTo>
                  <a:cubicBezTo>
                    <a:pt x="46" y="49"/>
                    <a:pt x="47" y="58"/>
                    <a:pt x="47" y="65"/>
                  </a:cubicBezTo>
                  <a:cubicBezTo>
                    <a:pt x="46" y="76"/>
                    <a:pt x="47" y="88"/>
                    <a:pt x="46" y="98"/>
                  </a:cubicBezTo>
                  <a:cubicBezTo>
                    <a:pt x="36" y="99"/>
                    <a:pt x="23" y="98"/>
                    <a:pt x="13" y="98"/>
                  </a:cubicBezTo>
                  <a:cubicBezTo>
                    <a:pt x="11" y="98"/>
                    <a:pt x="1" y="99"/>
                    <a:pt x="0" y="101"/>
                  </a:cubicBezTo>
                  <a:cubicBezTo>
                    <a:pt x="0" y="104"/>
                    <a:pt x="5" y="102"/>
                    <a:pt x="5" y="102"/>
                  </a:cubicBezTo>
                  <a:cubicBezTo>
                    <a:pt x="16" y="99"/>
                    <a:pt x="33" y="101"/>
                    <a:pt x="47" y="101"/>
                  </a:cubicBezTo>
                  <a:cubicBezTo>
                    <a:pt x="47" y="131"/>
                    <a:pt x="45" y="164"/>
                    <a:pt x="44" y="192"/>
                  </a:cubicBezTo>
                  <a:cubicBezTo>
                    <a:pt x="44" y="196"/>
                    <a:pt x="45" y="200"/>
                    <a:pt x="44" y="202"/>
                  </a:cubicBezTo>
                  <a:cubicBezTo>
                    <a:pt x="44" y="203"/>
                    <a:pt x="42" y="204"/>
                    <a:pt x="42" y="205"/>
                  </a:cubicBezTo>
                  <a:cubicBezTo>
                    <a:pt x="41" y="208"/>
                    <a:pt x="42" y="215"/>
                    <a:pt x="44" y="217"/>
                  </a:cubicBezTo>
                  <a:cubicBezTo>
                    <a:pt x="45" y="218"/>
                    <a:pt x="46" y="218"/>
                    <a:pt x="47" y="219"/>
                  </a:cubicBezTo>
                  <a:cubicBezTo>
                    <a:pt x="47" y="220"/>
                    <a:pt x="47" y="223"/>
                    <a:pt x="47" y="226"/>
                  </a:cubicBezTo>
                  <a:cubicBezTo>
                    <a:pt x="46" y="230"/>
                    <a:pt x="47" y="236"/>
                    <a:pt x="47" y="240"/>
                  </a:cubicBezTo>
                  <a:cubicBezTo>
                    <a:pt x="46" y="256"/>
                    <a:pt x="44" y="273"/>
                    <a:pt x="44" y="291"/>
                  </a:cubicBezTo>
                  <a:cubicBezTo>
                    <a:pt x="44" y="296"/>
                    <a:pt x="44" y="301"/>
                    <a:pt x="40" y="303"/>
                  </a:cubicBezTo>
                  <a:cubicBezTo>
                    <a:pt x="39" y="301"/>
                    <a:pt x="38" y="299"/>
                    <a:pt x="36" y="301"/>
                  </a:cubicBezTo>
                  <a:cubicBezTo>
                    <a:pt x="34" y="308"/>
                    <a:pt x="33" y="314"/>
                    <a:pt x="30" y="319"/>
                  </a:cubicBezTo>
                  <a:cubicBezTo>
                    <a:pt x="25" y="328"/>
                    <a:pt x="13" y="331"/>
                    <a:pt x="9" y="341"/>
                  </a:cubicBezTo>
                  <a:cubicBezTo>
                    <a:pt x="12" y="342"/>
                    <a:pt x="16" y="338"/>
                    <a:pt x="18" y="336"/>
                  </a:cubicBezTo>
                  <a:cubicBezTo>
                    <a:pt x="24" y="331"/>
                    <a:pt x="29" y="323"/>
                    <a:pt x="36" y="320"/>
                  </a:cubicBezTo>
                  <a:cubicBezTo>
                    <a:pt x="35" y="324"/>
                    <a:pt x="37" y="330"/>
                    <a:pt x="35" y="334"/>
                  </a:cubicBezTo>
                  <a:cubicBezTo>
                    <a:pt x="33" y="336"/>
                    <a:pt x="27" y="336"/>
                    <a:pt x="30" y="341"/>
                  </a:cubicBezTo>
                  <a:cubicBezTo>
                    <a:pt x="32" y="342"/>
                    <a:pt x="33" y="340"/>
                    <a:pt x="35" y="340"/>
                  </a:cubicBezTo>
                  <a:cubicBezTo>
                    <a:pt x="35" y="347"/>
                    <a:pt x="35" y="356"/>
                    <a:pt x="31" y="361"/>
                  </a:cubicBezTo>
                  <a:cubicBezTo>
                    <a:pt x="35" y="361"/>
                    <a:pt x="34" y="366"/>
                    <a:pt x="33" y="368"/>
                  </a:cubicBezTo>
                  <a:cubicBezTo>
                    <a:pt x="30" y="373"/>
                    <a:pt x="18" y="366"/>
                    <a:pt x="14" y="367"/>
                  </a:cubicBezTo>
                  <a:cubicBezTo>
                    <a:pt x="13" y="367"/>
                    <a:pt x="12" y="369"/>
                    <a:pt x="12" y="369"/>
                  </a:cubicBezTo>
                  <a:cubicBezTo>
                    <a:pt x="12" y="372"/>
                    <a:pt x="19" y="372"/>
                    <a:pt x="21" y="372"/>
                  </a:cubicBezTo>
                  <a:cubicBezTo>
                    <a:pt x="24" y="373"/>
                    <a:pt x="29" y="374"/>
                    <a:pt x="32" y="375"/>
                  </a:cubicBezTo>
                  <a:cubicBezTo>
                    <a:pt x="32" y="377"/>
                    <a:pt x="26" y="376"/>
                    <a:pt x="27" y="378"/>
                  </a:cubicBezTo>
                  <a:cubicBezTo>
                    <a:pt x="27" y="380"/>
                    <a:pt x="31" y="379"/>
                    <a:pt x="32" y="380"/>
                  </a:cubicBezTo>
                  <a:cubicBezTo>
                    <a:pt x="33" y="382"/>
                    <a:pt x="30" y="383"/>
                    <a:pt x="30" y="385"/>
                  </a:cubicBezTo>
                  <a:cubicBezTo>
                    <a:pt x="31" y="389"/>
                    <a:pt x="37" y="384"/>
                    <a:pt x="36" y="381"/>
                  </a:cubicBezTo>
                  <a:cubicBezTo>
                    <a:pt x="40" y="381"/>
                    <a:pt x="43" y="379"/>
                    <a:pt x="43" y="386"/>
                  </a:cubicBezTo>
                  <a:cubicBezTo>
                    <a:pt x="43" y="402"/>
                    <a:pt x="42" y="415"/>
                    <a:pt x="41" y="430"/>
                  </a:cubicBezTo>
                  <a:cubicBezTo>
                    <a:pt x="40" y="440"/>
                    <a:pt x="39" y="452"/>
                    <a:pt x="36" y="462"/>
                  </a:cubicBezTo>
                  <a:cubicBezTo>
                    <a:pt x="36" y="463"/>
                    <a:pt x="34" y="468"/>
                    <a:pt x="38" y="468"/>
                  </a:cubicBezTo>
                  <a:cubicBezTo>
                    <a:pt x="41" y="468"/>
                    <a:pt x="41" y="462"/>
                    <a:pt x="41" y="458"/>
                  </a:cubicBezTo>
                  <a:cubicBezTo>
                    <a:pt x="42" y="453"/>
                    <a:pt x="43" y="449"/>
                    <a:pt x="43" y="445"/>
                  </a:cubicBezTo>
                  <a:cubicBezTo>
                    <a:pt x="45" y="434"/>
                    <a:pt x="43" y="423"/>
                    <a:pt x="45" y="411"/>
                  </a:cubicBezTo>
                  <a:cubicBezTo>
                    <a:pt x="46" y="405"/>
                    <a:pt x="45" y="399"/>
                    <a:pt x="45" y="394"/>
                  </a:cubicBezTo>
                  <a:cubicBezTo>
                    <a:pt x="45" y="392"/>
                    <a:pt x="45" y="380"/>
                    <a:pt x="47" y="379"/>
                  </a:cubicBezTo>
                  <a:cubicBezTo>
                    <a:pt x="49" y="377"/>
                    <a:pt x="57" y="378"/>
                    <a:pt x="61" y="378"/>
                  </a:cubicBezTo>
                  <a:cubicBezTo>
                    <a:pt x="76" y="378"/>
                    <a:pt x="90" y="378"/>
                    <a:pt x="105" y="378"/>
                  </a:cubicBezTo>
                  <a:cubicBezTo>
                    <a:pt x="123" y="378"/>
                    <a:pt x="140" y="378"/>
                    <a:pt x="156" y="382"/>
                  </a:cubicBezTo>
                  <a:cubicBezTo>
                    <a:pt x="154" y="394"/>
                    <a:pt x="158" y="406"/>
                    <a:pt x="155" y="415"/>
                  </a:cubicBezTo>
                  <a:cubicBezTo>
                    <a:pt x="152" y="421"/>
                    <a:pt x="144" y="426"/>
                    <a:pt x="136" y="424"/>
                  </a:cubicBezTo>
                  <a:cubicBezTo>
                    <a:pt x="135" y="424"/>
                    <a:pt x="135" y="422"/>
                    <a:pt x="133" y="422"/>
                  </a:cubicBezTo>
                  <a:cubicBezTo>
                    <a:pt x="132" y="422"/>
                    <a:pt x="131" y="424"/>
                    <a:pt x="130" y="425"/>
                  </a:cubicBezTo>
                  <a:cubicBezTo>
                    <a:pt x="126" y="426"/>
                    <a:pt x="118" y="426"/>
                    <a:pt x="116" y="424"/>
                  </a:cubicBezTo>
                  <a:cubicBezTo>
                    <a:pt x="115" y="423"/>
                    <a:pt x="116" y="413"/>
                    <a:pt x="115" y="410"/>
                  </a:cubicBezTo>
                  <a:cubicBezTo>
                    <a:pt x="115" y="405"/>
                    <a:pt x="115" y="398"/>
                    <a:pt x="116" y="394"/>
                  </a:cubicBezTo>
                  <a:cubicBezTo>
                    <a:pt x="116" y="393"/>
                    <a:pt x="119" y="391"/>
                    <a:pt x="118" y="389"/>
                  </a:cubicBezTo>
                  <a:cubicBezTo>
                    <a:pt x="118" y="388"/>
                    <a:pt x="115" y="388"/>
                    <a:pt x="114" y="390"/>
                  </a:cubicBezTo>
                  <a:cubicBezTo>
                    <a:pt x="112" y="395"/>
                    <a:pt x="115" y="403"/>
                    <a:pt x="113" y="407"/>
                  </a:cubicBezTo>
                  <a:cubicBezTo>
                    <a:pt x="111" y="408"/>
                    <a:pt x="110" y="408"/>
                    <a:pt x="110" y="410"/>
                  </a:cubicBezTo>
                  <a:cubicBezTo>
                    <a:pt x="110" y="410"/>
                    <a:pt x="115" y="420"/>
                    <a:pt x="110" y="421"/>
                  </a:cubicBezTo>
                  <a:cubicBezTo>
                    <a:pt x="106" y="422"/>
                    <a:pt x="104" y="417"/>
                    <a:pt x="104" y="414"/>
                  </a:cubicBezTo>
                  <a:cubicBezTo>
                    <a:pt x="104" y="409"/>
                    <a:pt x="104" y="401"/>
                    <a:pt x="106" y="396"/>
                  </a:cubicBezTo>
                  <a:cubicBezTo>
                    <a:pt x="107" y="395"/>
                    <a:pt x="110" y="393"/>
                    <a:pt x="110" y="392"/>
                  </a:cubicBezTo>
                  <a:cubicBezTo>
                    <a:pt x="109" y="388"/>
                    <a:pt x="102" y="396"/>
                    <a:pt x="103" y="398"/>
                  </a:cubicBezTo>
                  <a:cubicBezTo>
                    <a:pt x="99" y="407"/>
                    <a:pt x="104" y="421"/>
                    <a:pt x="101" y="429"/>
                  </a:cubicBezTo>
                  <a:cubicBezTo>
                    <a:pt x="100" y="433"/>
                    <a:pt x="94" y="434"/>
                    <a:pt x="100" y="437"/>
                  </a:cubicBezTo>
                  <a:cubicBezTo>
                    <a:pt x="98" y="438"/>
                    <a:pt x="98" y="441"/>
                    <a:pt x="98" y="443"/>
                  </a:cubicBezTo>
                  <a:cubicBezTo>
                    <a:pt x="95" y="443"/>
                    <a:pt x="88" y="442"/>
                    <a:pt x="88" y="446"/>
                  </a:cubicBezTo>
                  <a:cubicBezTo>
                    <a:pt x="89" y="450"/>
                    <a:pt x="94" y="447"/>
                    <a:pt x="98" y="449"/>
                  </a:cubicBezTo>
                  <a:cubicBezTo>
                    <a:pt x="101" y="450"/>
                    <a:pt x="103" y="453"/>
                    <a:pt x="103" y="456"/>
                  </a:cubicBezTo>
                  <a:cubicBezTo>
                    <a:pt x="103" y="460"/>
                    <a:pt x="103" y="472"/>
                    <a:pt x="106" y="472"/>
                  </a:cubicBezTo>
                  <a:cubicBezTo>
                    <a:pt x="111" y="473"/>
                    <a:pt x="112" y="463"/>
                    <a:pt x="113" y="460"/>
                  </a:cubicBezTo>
                  <a:cubicBezTo>
                    <a:pt x="113" y="462"/>
                    <a:pt x="114" y="465"/>
                    <a:pt x="114" y="468"/>
                  </a:cubicBezTo>
                  <a:cubicBezTo>
                    <a:pt x="114" y="470"/>
                    <a:pt x="111" y="477"/>
                    <a:pt x="115" y="476"/>
                  </a:cubicBezTo>
                  <a:cubicBezTo>
                    <a:pt x="116" y="476"/>
                    <a:pt x="117" y="470"/>
                    <a:pt x="117" y="469"/>
                  </a:cubicBezTo>
                  <a:cubicBezTo>
                    <a:pt x="118" y="463"/>
                    <a:pt x="115" y="457"/>
                    <a:pt x="116" y="453"/>
                  </a:cubicBezTo>
                  <a:cubicBezTo>
                    <a:pt x="128" y="451"/>
                    <a:pt x="140" y="451"/>
                    <a:pt x="152" y="450"/>
                  </a:cubicBezTo>
                  <a:cubicBezTo>
                    <a:pt x="152" y="452"/>
                    <a:pt x="153" y="454"/>
                    <a:pt x="155" y="454"/>
                  </a:cubicBezTo>
                  <a:cubicBezTo>
                    <a:pt x="157" y="454"/>
                    <a:pt x="157" y="450"/>
                    <a:pt x="158" y="449"/>
                  </a:cubicBezTo>
                  <a:cubicBezTo>
                    <a:pt x="159" y="449"/>
                    <a:pt x="163" y="448"/>
                    <a:pt x="163" y="448"/>
                  </a:cubicBezTo>
                  <a:cubicBezTo>
                    <a:pt x="166" y="447"/>
                    <a:pt x="169" y="447"/>
                    <a:pt x="171" y="447"/>
                  </a:cubicBezTo>
                  <a:cubicBezTo>
                    <a:pt x="182" y="445"/>
                    <a:pt x="194" y="445"/>
                    <a:pt x="205" y="447"/>
                  </a:cubicBezTo>
                  <a:cubicBezTo>
                    <a:pt x="213" y="448"/>
                    <a:pt x="222" y="447"/>
                    <a:pt x="227" y="449"/>
                  </a:cubicBezTo>
                  <a:cubicBezTo>
                    <a:pt x="227" y="450"/>
                    <a:pt x="229" y="452"/>
                    <a:pt x="230" y="452"/>
                  </a:cubicBezTo>
                  <a:cubicBezTo>
                    <a:pt x="232" y="452"/>
                    <a:pt x="233" y="451"/>
                    <a:pt x="234" y="450"/>
                  </a:cubicBezTo>
                  <a:cubicBezTo>
                    <a:pt x="236" y="449"/>
                    <a:pt x="239" y="450"/>
                    <a:pt x="242" y="450"/>
                  </a:cubicBezTo>
                  <a:cubicBezTo>
                    <a:pt x="249" y="450"/>
                    <a:pt x="256" y="448"/>
                    <a:pt x="261" y="448"/>
                  </a:cubicBezTo>
                  <a:cubicBezTo>
                    <a:pt x="261" y="449"/>
                    <a:pt x="261" y="451"/>
                    <a:pt x="262" y="452"/>
                  </a:cubicBezTo>
                  <a:cubicBezTo>
                    <a:pt x="263" y="453"/>
                    <a:pt x="266" y="451"/>
                    <a:pt x="267" y="451"/>
                  </a:cubicBezTo>
                  <a:cubicBezTo>
                    <a:pt x="268" y="454"/>
                    <a:pt x="266" y="465"/>
                    <a:pt x="269" y="466"/>
                  </a:cubicBezTo>
                  <a:cubicBezTo>
                    <a:pt x="275" y="466"/>
                    <a:pt x="269" y="452"/>
                    <a:pt x="270" y="448"/>
                  </a:cubicBezTo>
                  <a:cubicBezTo>
                    <a:pt x="275" y="447"/>
                    <a:pt x="281" y="450"/>
                    <a:pt x="285" y="449"/>
                  </a:cubicBezTo>
                  <a:cubicBezTo>
                    <a:pt x="286" y="444"/>
                    <a:pt x="279" y="445"/>
                    <a:pt x="278" y="442"/>
                  </a:cubicBezTo>
                  <a:cubicBezTo>
                    <a:pt x="281" y="441"/>
                    <a:pt x="282" y="440"/>
                    <a:pt x="285" y="440"/>
                  </a:cubicBezTo>
                  <a:cubicBezTo>
                    <a:pt x="286" y="440"/>
                    <a:pt x="286" y="438"/>
                    <a:pt x="287" y="438"/>
                  </a:cubicBezTo>
                  <a:cubicBezTo>
                    <a:pt x="289" y="437"/>
                    <a:pt x="301" y="438"/>
                    <a:pt x="306" y="439"/>
                  </a:cubicBezTo>
                  <a:cubicBezTo>
                    <a:pt x="310" y="440"/>
                    <a:pt x="314" y="440"/>
                    <a:pt x="318" y="440"/>
                  </a:cubicBezTo>
                  <a:cubicBezTo>
                    <a:pt x="319" y="440"/>
                    <a:pt x="330" y="442"/>
                    <a:pt x="330" y="440"/>
                  </a:cubicBezTo>
                  <a:cubicBezTo>
                    <a:pt x="332" y="435"/>
                    <a:pt x="317" y="437"/>
                    <a:pt x="316" y="437"/>
                  </a:cubicBezTo>
                  <a:cubicBezTo>
                    <a:pt x="300" y="439"/>
                    <a:pt x="283" y="433"/>
                    <a:pt x="269" y="433"/>
                  </a:cubicBezTo>
                  <a:cubicBezTo>
                    <a:pt x="269" y="429"/>
                    <a:pt x="268" y="425"/>
                    <a:pt x="269" y="422"/>
                  </a:cubicBezTo>
                  <a:cubicBezTo>
                    <a:pt x="279" y="422"/>
                    <a:pt x="292" y="420"/>
                    <a:pt x="303" y="420"/>
                  </a:cubicBezTo>
                  <a:cubicBezTo>
                    <a:pt x="305" y="420"/>
                    <a:pt x="319" y="422"/>
                    <a:pt x="320" y="420"/>
                  </a:cubicBezTo>
                  <a:cubicBezTo>
                    <a:pt x="322" y="418"/>
                    <a:pt x="316" y="416"/>
                    <a:pt x="315" y="416"/>
                  </a:cubicBezTo>
                  <a:cubicBezTo>
                    <a:pt x="312" y="415"/>
                    <a:pt x="310" y="414"/>
                    <a:pt x="308" y="415"/>
                  </a:cubicBezTo>
                  <a:cubicBezTo>
                    <a:pt x="307" y="415"/>
                    <a:pt x="308" y="417"/>
                    <a:pt x="307" y="418"/>
                  </a:cubicBezTo>
                  <a:cubicBezTo>
                    <a:pt x="294" y="418"/>
                    <a:pt x="286" y="419"/>
                    <a:pt x="273" y="419"/>
                  </a:cubicBezTo>
                  <a:cubicBezTo>
                    <a:pt x="266" y="419"/>
                    <a:pt x="267" y="413"/>
                    <a:pt x="267" y="406"/>
                  </a:cubicBezTo>
                  <a:cubicBezTo>
                    <a:pt x="267" y="401"/>
                    <a:pt x="267" y="396"/>
                    <a:pt x="269" y="391"/>
                  </a:cubicBezTo>
                  <a:cubicBezTo>
                    <a:pt x="269" y="390"/>
                    <a:pt x="273" y="383"/>
                    <a:pt x="269" y="382"/>
                  </a:cubicBezTo>
                  <a:cubicBezTo>
                    <a:pt x="268" y="382"/>
                    <a:pt x="268" y="384"/>
                    <a:pt x="268" y="387"/>
                  </a:cubicBezTo>
                  <a:cubicBezTo>
                    <a:pt x="266" y="394"/>
                    <a:pt x="264" y="405"/>
                    <a:pt x="263" y="413"/>
                  </a:cubicBezTo>
                  <a:cubicBezTo>
                    <a:pt x="261" y="402"/>
                    <a:pt x="262" y="388"/>
                    <a:pt x="262" y="377"/>
                  </a:cubicBezTo>
                  <a:cubicBezTo>
                    <a:pt x="265" y="376"/>
                    <a:pt x="267" y="377"/>
                    <a:pt x="270" y="376"/>
                  </a:cubicBezTo>
                  <a:cubicBezTo>
                    <a:pt x="271" y="376"/>
                    <a:pt x="272" y="373"/>
                    <a:pt x="273" y="373"/>
                  </a:cubicBezTo>
                  <a:cubicBezTo>
                    <a:pt x="277" y="372"/>
                    <a:pt x="280" y="374"/>
                    <a:pt x="284" y="373"/>
                  </a:cubicBezTo>
                  <a:cubicBezTo>
                    <a:pt x="284" y="376"/>
                    <a:pt x="287" y="375"/>
                    <a:pt x="290" y="375"/>
                  </a:cubicBezTo>
                  <a:cubicBezTo>
                    <a:pt x="294" y="376"/>
                    <a:pt x="302" y="378"/>
                    <a:pt x="303" y="376"/>
                  </a:cubicBezTo>
                  <a:cubicBezTo>
                    <a:pt x="305" y="373"/>
                    <a:pt x="292" y="366"/>
                    <a:pt x="293" y="373"/>
                  </a:cubicBezTo>
                  <a:cubicBezTo>
                    <a:pt x="291" y="373"/>
                    <a:pt x="289" y="373"/>
                    <a:pt x="287" y="373"/>
                  </a:cubicBezTo>
                  <a:cubicBezTo>
                    <a:pt x="290" y="364"/>
                    <a:pt x="274" y="372"/>
                    <a:pt x="270" y="368"/>
                  </a:cubicBezTo>
                  <a:cubicBezTo>
                    <a:pt x="268" y="367"/>
                    <a:pt x="268" y="358"/>
                    <a:pt x="268" y="356"/>
                  </a:cubicBezTo>
                  <a:cubicBezTo>
                    <a:pt x="267" y="352"/>
                    <a:pt x="267" y="348"/>
                    <a:pt x="267" y="344"/>
                  </a:cubicBezTo>
                  <a:cubicBezTo>
                    <a:pt x="271" y="344"/>
                    <a:pt x="280" y="344"/>
                    <a:pt x="279" y="340"/>
                  </a:cubicBezTo>
                  <a:cubicBezTo>
                    <a:pt x="278" y="337"/>
                    <a:pt x="271" y="339"/>
                    <a:pt x="268" y="339"/>
                  </a:cubicBezTo>
                  <a:cubicBezTo>
                    <a:pt x="267" y="333"/>
                    <a:pt x="269" y="328"/>
                    <a:pt x="270" y="324"/>
                  </a:cubicBezTo>
                  <a:cubicBezTo>
                    <a:pt x="276" y="323"/>
                    <a:pt x="270" y="319"/>
                    <a:pt x="271" y="317"/>
                  </a:cubicBezTo>
                  <a:cubicBezTo>
                    <a:pt x="274" y="316"/>
                    <a:pt x="278" y="317"/>
                    <a:pt x="282" y="317"/>
                  </a:cubicBezTo>
                  <a:cubicBezTo>
                    <a:pt x="287" y="317"/>
                    <a:pt x="297" y="319"/>
                    <a:pt x="299" y="317"/>
                  </a:cubicBezTo>
                  <a:cubicBezTo>
                    <a:pt x="300" y="317"/>
                    <a:pt x="301" y="316"/>
                    <a:pt x="302" y="315"/>
                  </a:cubicBezTo>
                  <a:cubicBezTo>
                    <a:pt x="304" y="314"/>
                    <a:pt x="315" y="316"/>
                    <a:pt x="315" y="312"/>
                  </a:cubicBezTo>
                  <a:cubicBezTo>
                    <a:pt x="315" y="306"/>
                    <a:pt x="301" y="312"/>
                    <a:pt x="298" y="312"/>
                  </a:cubicBezTo>
                  <a:cubicBezTo>
                    <a:pt x="296" y="312"/>
                    <a:pt x="294" y="311"/>
                    <a:pt x="293" y="311"/>
                  </a:cubicBezTo>
                  <a:cubicBezTo>
                    <a:pt x="291" y="311"/>
                    <a:pt x="291" y="313"/>
                    <a:pt x="289" y="313"/>
                  </a:cubicBezTo>
                  <a:cubicBezTo>
                    <a:pt x="285" y="314"/>
                    <a:pt x="281" y="310"/>
                    <a:pt x="278" y="311"/>
                  </a:cubicBezTo>
                  <a:cubicBezTo>
                    <a:pt x="275" y="311"/>
                    <a:pt x="271" y="314"/>
                    <a:pt x="268" y="311"/>
                  </a:cubicBezTo>
                  <a:cubicBezTo>
                    <a:pt x="269" y="308"/>
                    <a:pt x="268" y="303"/>
                    <a:pt x="264" y="305"/>
                  </a:cubicBezTo>
                  <a:cubicBezTo>
                    <a:pt x="264" y="289"/>
                    <a:pt x="264" y="272"/>
                    <a:pt x="264" y="255"/>
                  </a:cubicBezTo>
                  <a:cubicBezTo>
                    <a:pt x="264" y="247"/>
                    <a:pt x="265" y="238"/>
                    <a:pt x="265" y="231"/>
                  </a:cubicBezTo>
                  <a:cubicBezTo>
                    <a:pt x="265" y="229"/>
                    <a:pt x="263" y="226"/>
                    <a:pt x="263" y="223"/>
                  </a:cubicBezTo>
                  <a:cubicBezTo>
                    <a:pt x="263" y="219"/>
                    <a:pt x="265" y="211"/>
                    <a:pt x="264" y="204"/>
                  </a:cubicBezTo>
                  <a:cubicBezTo>
                    <a:pt x="263" y="203"/>
                    <a:pt x="263" y="194"/>
                    <a:pt x="260" y="194"/>
                  </a:cubicBezTo>
                  <a:cubicBezTo>
                    <a:pt x="258" y="195"/>
                    <a:pt x="262" y="209"/>
                    <a:pt x="262" y="212"/>
                  </a:cubicBezTo>
                  <a:cubicBezTo>
                    <a:pt x="262" y="240"/>
                    <a:pt x="263" y="269"/>
                    <a:pt x="262" y="298"/>
                  </a:cubicBezTo>
                  <a:cubicBezTo>
                    <a:pt x="262" y="301"/>
                    <a:pt x="262" y="310"/>
                    <a:pt x="261" y="311"/>
                  </a:cubicBezTo>
                  <a:cubicBezTo>
                    <a:pt x="259" y="313"/>
                    <a:pt x="250" y="312"/>
                    <a:pt x="248" y="311"/>
                  </a:cubicBezTo>
                  <a:cubicBezTo>
                    <a:pt x="244" y="311"/>
                    <a:pt x="240" y="311"/>
                    <a:pt x="236" y="310"/>
                  </a:cubicBezTo>
                  <a:cubicBezTo>
                    <a:pt x="237" y="282"/>
                    <a:pt x="236" y="255"/>
                    <a:pt x="237" y="229"/>
                  </a:cubicBezTo>
                  <a:cubicBezTo>
                    <a:pt x="238" y="189"/>
                    <a:pt x="244" y="151"/>
                    <a:pt x="245" y="111"/>
                  </a:cubicBezTo>
                  <a:cubicBezTo>
                    <a:pt x="273" y="113"/>
                    <a:pt x="301" y="109"/>
                    <a:pt x="327" y="118"/>
                  </a:cubicBezTo>
                  <a:cubicBezTo>
                    <a:pt x="335" y="113"/>
                    <a:pt x="317" y="111"/>
                    <a:pt x="311" y="110"/>
                  </a:cubicBezTo>
                  <a:cubicBezTo>
                    <a:pt x="291" y="108"/>
                    <a:pt x="265" y="111"/>
                    <a:pt x="245" y="110"/>
                  </a:cubicBezTo>
                  <a:cubicBezTo>
                    <a:pt x="244" y="99"/>
                    <a:pt x="244" y="83"/>
                    <a:pt x="244" y="71"/>
                  </a:cubicBezTo>
                  <a:cubicBezTo>
                    <a:pt x="244" y="69"/>
                    <a:pt x="246" y="66"/>
                    <a:pt x="244" y="65"/>
                  </a:cubicBezTo>
                  <a:cubicBezTo>
                    <a:pt x="243" y="63"/>
                    <a:pt x="240" y="65"/>
                    <a:pt x="239" y="65"/>
                  </a:cubicBezTo>
                  <a:cubicBezTo>
                    <a:pt x="238" y="64"/>
                    <a:pt x="238" y="59"/>
                    <a:pt x="239" y="58"/>
                  </a:cubicBezTo>
                  <a:cubicBezTo>
                    <a:pt x="239" y="54"/>
                    <a:pt x="244" y="52"/>
                    <a:pt x="246" y="50"/>
                  </a:cubicBezTo>
                  <a:cubicBezTo>
                    <a:pt x="247" y="51"/>
                    <a:pt x="247" y="53"/>
                    <a:pt x="249" y="53"/>
                  </a:cubicBezTo>
                  <a:cubicBezTo>
                    <a:pt x="251" y="50"/>
                    <a:pt x="247" y="49"/>
                    <a:pt x="247" y="47"/>
                  </a:cubicBezTo>
                  <a:cubicBezTo>
                    <a:pt x="248" y="44"/>
                    <a:pt x="256" y="36"/>
                    <a:pt x="259" y="33"/>
                  </a:cubicBezTo>
                  <a:cubicBezTo>
                    <a:pt x="261" y="31"/>
                    <a:pt x="261" y="29"/>
                    <a:pt x="262" y="27"/>
                  </a:cubicBezTo>
                  <a:cubicBezTo>
                    <a:pt x="263" y="25"/>
                    <a:pt x="268" y="22"/>
                    <a:pt x="267" y="20"/>
                  </a:cubicBezTo>
                  <a:cubicBezTo>
                    <a:pt x="266" y="16"/>
                    <a:pt x="259" y="22"/>
                    <a:pt x="258" y="24"/>
                  </a:cubicBezTo>
                  <a:cubicBezTo>
                    <a:pt x="257" y="28"/>
                    <a:pt x="255" y="28"/>
                    <a:pt x="253" y="31"/>
                  </a:cubicBezTo>
                  <a:cubicBezTo>
                    <a:pt x="251" y="35"/>
                    <a:pt x="250" y="40"/>
                    <a:pt x="246" y="42"/>
                  </a:cubicBezTo>
                  <a:cubicBezTo>
                    <a:pt x="243" y="34"/>
                    <a:pt x="237" y="26"/>
                    <a:pt x="235" y="18"/>
                  </a:cubicBezTo>
                  <a:cubicBezTo>
                    <a:pt x="234" y="15"/>
                    <a:pt x="231" y="12"/>
                    <a:pt x="230" y="9"/>
                  </a:cubicBezTo>
                  <a:cubicBezTo>
                    <a:pt x="229" y="6"/>
                    <a:pt x="227" y="3"/>
                    <a:pt x="226" y="0"/>
                  </a:cubicBezTo>
                  <a:lnTo>
                    <a:pt x="223" y="0"/>
                  </a:lnTo>
                  <a:close/>
                  <a:moveTo>
                    <a:pt x="235" y="63"/>
                  </a:moveTo>
                  <a:cubicBezTo>
                    <a:pt x="235" y="63"/>
                    <a:pt x="235" y="63"/>
                    <a:pt x="235" y="63"/>
                  </a:cubicBezTo>
                  <a:cubicBezTo>
                    <a:pt x="235" y="68"/>
                    <a:pt x="231" y="70"/>
                    <a:pt x="228" y="72"/>
                  </a:cubicBezTo>
                  <a:cubicBezTo>
                    <a:pt x="229" y="68"/>
                    <a:pt x="233" y="66"/>
                    <a:pt x="235" y="63"/>
                  </a:cubicBezTo>
                  <a:close/>
                  <a:moveTo>
                    <a:pt x="239" y="73"/>
                  </a:moveTo>
                  <a:cubicBezTo>
                    <a:pt x="242" y="78"/>
                    <a:pt x="240" y="85"/>
                    <a:pt x="240" y="91"/>
                  </a:cubicBezTo>
                  <a:cubicBezTo>
                    <a:pt x="239" y="117"/>
                    <a:pt x="243" y="145"/>
                    <a:pt x="236" y="170"/>
                  </a:cubicBezTo>
                  <a:cubicBezTo>
                    <a:pt x="236" y="150"/>
                    <a:pt x="236" y="127"/>
                    <a:pt x="237" y="106"/>
                  </a:cubicBezTo>
                  <a:cubicBezTo>
                    <a:pt x="237" y="101"/>
                    <a:pt x="237" y="95"/>
                    <a:pt x="237" y="89"/>
                  </a:cubicBezTo>
                  <a:cubicBezTo>
                    <a:pt x="238" y="84"/>
                    <a:pt x="238" y="76"/>
                    <a:pt x="239" y="73"/>
                  </a:cubicBezTo>
                  <a:close/>
                  <a:moveTo>
                    <a:pt x="226" y="84"/>
                  </a:moveTo>
                  <a:cubicBezTo>
                    <a:pt x="227" y="91"/>
                    <a:pt x="227" y="98"/>
                    <a:pt x="226" y="105"/>
                  </a:cubicBezTo>
                  <a:cubicBezTo>
                    <a:pt x="226" y="106"/>
                    <a:pt x="224" y="106"/>
                    <a:pt x="224" y="106"/>
                  </a:cubicBezTo>
                  <a:cubicBezTo>
                    <a:pt x="225" y="98"/>
                    <a:pt x="219" y="87"/>
                    <a:pt x="226" y="84"/>
                  </a:cubicBezTo>
                  <a:close/>
                  <a:moveTo>
                    <a:pt x="219" y="93"/>
                  </a:moveTo>
                  <a:cubicBezTo>
                    <a:pt x="220" y="97"/>
                    <a:pt x="221" y="102"/>
                    <a:pt x="220" y="106"/>
                  </a:cubicBezTo>
                  <a:cubicBezTo>
                    <a:pt x="216" y="106"/>
                    <a:pt x="212" y="106"/>
                    <a:pt x="208" y="105"/>
                  </a:cubicBezTo>
                  <a:cubicBezTo>
                    <a:pt x="211" y="100"/>
                    <a:pt x="215" y="96"/>
                    <a:pt x="219" y="93"/>
                  </a:cubicBezTo>
                  <a:close/>
                  <a:moveTo>
                    <a:pt x="199" y="100"/>
                  </a:moveTo>
                  <a:cubicBezTo>
                    <a:pt x="198" y="101"/>
                    <a:pt x="198" y="104"/>
                    <a:pt x="196" y="103"/>
                  </a:cubicBezTo>
                  <a:cubicBezTo>
                    <a:pt x="196" y="101"/>
                    <a:pt x="198" y="101"/>
                    <a:pt x="199" y="100"/>
                  </a:cubicBezTo>
                  <a:close/>
                  <a:moveTo>
                    <a:pt x="50" y="101"/>
                  </a:moveTo>
                  <a:cubicBezTo>
                    <a:pt x="51" y="107"/>
                    <a:pt x="50" y="118"/>
                    <a:pt x="49" y="124"/>
                  </a:cubicBezTo>
                  <a:cubicBezTo>
                    <a:pt x="49" y="117"/>
                    <a:pt x="49" y="109"/>
                    <a:pt x="50" y="101"/>
                  </a:cubicBezTo>
                  <a:close/>
                  <a:moveTo>
                    <a:pt x="194" y="107"/>
                  </a:moveTo>
                  <a:cubicBezTo>
                    <a:pt x="192" y="107"/>
                    <a:pt x="190" y="107"/>
                    <a:pt x="189" y="107"/>
                  </a:cubicBezTo>
                  <a:cubicBezTo>
                    <a:pt x="190" y="104"/>
                    <a:pt x="192" y="105"/>
                    <a:pt x="194" y="107"/>
                  </a:cubicBezTo>
                  <a:close/>
                  <a:moveTo>
                    <a:pt x="192" y="110"/>
                  </a:moveTo>
                  <a:cubicBezTo>
                    <a:pt x="184" y="121"/>
                    <a:pt x="175" y="131"/>
                    <a:pt x="166" y="141"/>
                  </a:cubicBezTo>
                  <a:cubicBezTo>
                    <a:pt x="166" y="139"/>
                    <a:pt x="166" y="136"/>
                    <a:pt x="167" y="134"/>
                  </a:cubicBezTo>
                  <a:cubicBezTo>
                    <a:pt x="167" y="133"/>
                    <a:pt x="167" y="135"/>
                    <a:pt x="168" y="135"/>
                  </a:cubicBezTo>
                  <a:cubicBezTo>
                    <a:pt x="174" y="128"/>
                    <a:pt x="181" y="117"/>
                    <a:pt x="187" y="109"/>
                  </a:cubicBezTo>
                  <a:cubicBezTo>
                    <a:pt x="187" y="109"/>
                    <a:pt x="191" y="110"/>
                    <a:pt x="192" y="110"/>
                  </a:cubicBezTo>
                  <a:close/>
                  <a:moveTo>
                    <a:pt x="198" y="110"/>
                  </a:moveTo>
                  <a:cubicBezTo>
                    <a:pt x="191" y="123"/>
                    <a:pt x="179" y="138"/>
                    <a:pt x="168" y="148"/>
                  </a:cubicBezTo>
                  <a:cubicBezTo>
                    <a:pt x="178" y="135"/>
                    <a:pt x="188" y="122"/>
                    <a:pt x="198" y="110"/>
                  </a:cubicBezTo>
                  <a:close/>
                  <a:moveTo>
                    <a:pt x="219" y="111"/>
                  </a:moveTo>
                  <a:cubicBezTo>
                    <a:pt x="214" y="115"/>
                    <a:pt x="205" y="116"/>
                    <a:pt x="199" y="117"/>
                  </a:cubicBezTo>
                  <a:cubicBezTo>
                    <a:pt x="201" y="115"/>
                    <a:pt x="201" y="111"/>
                    <a:pt x="204" y="110"/>
                  </a:cubicBezTo>
                  <a:cubicBezTo>
                    <a:pt x="208" y="108"/>
                    <a:pt x="215" y="112"/>
                    <a:pt x="219" y="111"/>
                  </a:cubicBezTo>
                  <a:close/>
                  <a:moveTo>
                    <a:pt x="227" y="113"/>
                  </a:moveTo>
                  <a:cubicBezTo>
                    <a:pt x="227" y="117"/>
                    <a:pt x="227" y="121"/>
                    <a:pt x="227" y="124"/>
                  </a:cubicBezTo>
                  <a:cubicBezTo>
                    <a:pt x="226" y="125"/>
                    <a:pt x="225" y="124"/>
                    <a:pt x="224" y="125"/>
                  </a:cubicBezTo>
                  <a:cubicBezTo>
                    <a:pt x="223" y="122"/>
                    <a:pt x="224" y="118"/>
                    <a:pt x="224" y="114"/>
                  </a:cubicBezTo>
                  <a:cubicBezTo>
                    <a:pt x="225" y="114"/>
                    <a:pt x="225" y="113"/>
                    <a:pt x="227" y="113"/>
                  </a:cubicBezTo>
                  <a:close/>
                  <a:moveTo>
                    <a:pt x="220" y="116"/>
                  </a:moveTo>
                  <a:cubicBezTo>
                    <a:pt x="221" y="117"/>
                    <a:pt x="221" y="122"/>
                    <a:pt x="220" y="124"/>
                  </a:cubicBezTo>
                  <a:cubicBezTo>
                    <a:pt x="213" y="125"/>
                    <a:pt x="205" y="126"/>
                    <a:pt x="197" y="124"/>
                  </a:cubicBezTo>
                  <a:cubicBezTo>
                    <a:pt x="203" y="120"/>
                    <a:pt x="212" y="118"/>
                    <a:pt x="220" y="116"/>
                  </a:cubicBezTo>
                  <a:close/>
                  <a:moveTo>
                    <a:pt x="206" y="130"/>
                  </a:moveTo>
                  <a:cubicBezTo>
                    <a:pt x="201" y="132"/>
                    <a:pt x="183" y="133"/>
                    <a:pt x="185" y="140"/>
                  </a:cubicBezTo>
                  <a:cubicBezTo>
                    <a:pt x="186" y="144"/>
                    <a:pt x="198" y="143"/>
                    <a:pt x="202" y="144"/>
                  </a:cubicBezTo>
                  <a:cubicBezTo>
                    <a:pt x="197" y="148"/>
                    <a:pt x="182" y="146"/>
                    <a:pt x="180" y="153"/>
                  </a:cubicBezTo>
                  <a:cubicBezTo>
                    <a:pt x="178" y="157"/>
                    <a:pt x="183" y="156"/>
                    <a:pt x="188" y="156"/>
                  </a:cubicBezTo>
                  <a:cubicBezTo>
                    <a:pt x="196" y="157"/>
                    <a:pt x="209" y="157"/>
                    <a:pt x="217" y="157"/>
                  </a:cubicBezTo>
                  <a:cubicBezTo>
                    <a:pt x="208" y="160"/>
                    <a:pt x="194" y="160"/>
                    <a:pt x="185" y="163"/>
                  </a:cubicBezTo>
                  <a:cubicBezTo>
                    <a:pt x="178" y="165"/>
                    <a:pt x="172" y="170"/>
                    <a:pt x="184" y="170"/>
                  </a:cubicBezTo>
                  <a:cubicBezTo>
                    <a:pt x="192" y="169"/>
                    <a:pt x="199" y="170"/>
                    <a:pt x="206" y="171"/>
                  </a:cubicBezTo>
                  <a:cubicBezTo>
                    <a:pt x="198" y="172"/>
                    <a:pt x="187" y="174"/>
                    <a:pt x="179" y="177"/>
                  </a:cubicBezTo>
                  <a:cubicBezTo>
                    <a:pt x="178" y="177"/>
                    <a:pt x="177" y="179"/>
                    <a:pt x="176" y="179"/>
                  </a:cubicBezTo>
                  <a:cubicBezTo>
                    <a:pt x="173" y="179"/>
                    <a:pt x="169" y="174"/>
                    <a:pt x="166" y="177"/>
                  </a:cubicBezTo>
                  <a:cubicBezTo>
                    <a:pt x="167" y="171"/>
                    <a:pt x="165" y="163"/>
                    <a:pt x="167" y="156"/>
                  </a:cubicBezTo>
                  <a:cubicBezTo>
                    <a:pt x="167" y="152"/>
                    <a:pt x="174" y="147"/>
                    <a:pt x="177" y="144"/>
                  </a:cubicBezTo>
                  <a:cubicBezTo>
                    <a:pt x="182" y="138"/>
                    <a:pt x="186" y="132"/>
                    <a:pt x="191" y="127"/>
                  </a:cubicBezTo>
                  <a:cubicBezTo>
                    <a:pt x="192" y="126"/>
                    <a:pt x="203" y="131"/>
                    <a:pt x="206" y="130"/>
                  </a:cubicBezTo>
                  <a:close/>
                  <a:moveTo>
                    <a:pt x="227" y="129"/>
                  </a:moveTo>
                  <a:cubicBezTo>
                    <a:pt x="228" y="132"/>
                    <a:pt x="227" y="135"/>
                    <a:pt x="227" y="138"/>
                  </a:cubicBezTo>
                  <a:cubicBezTo>
                    <a:pt x="227" y="139"/>
                    <a:pt x="226" y="139"/>
                    <a:pt x="224" y="139"/>
                  </a:cubicBezTo>
                  <a:cubicBezTo>
                    <a:pt x="224" y="136"/>
                    <a:pt x="224" y="134"/>
                    <a:pt x="224" y="130"/>
                  </a:cubicBezTo>
                  <a:cubicBezTo>
                    <a:pt x="225" y="130"/>
                    <a:pt x="226" y="129"/>
                    <a:pt x="227" y="129"/>
                  </a:cubicBezTo>
                  <a:close/>
                  <a:moveTo>
                    <a:pt x="221" y="131"/>
                  </a:moveTo>
                  <a:cubicBezTo>
                    <a:pt x="221" y="133"/>
                    <a:pt x="221" y="137"/>
                    <a:pt x="220" y="139"/>
                  </a:cubicBezTo>
                  <a:cubicBezTo>
                    <a:pt x="212" y="140"/>
                    <a:pt x="200" y="141"/>
                    <a:pt x="193" y="139"/>
                  </a:cubicBezTo>
                  <a:cubicBezTo>
                    <a:pt x="200" y="134"/>
                    <a:pt x="211" y="132"/>
                    <a:pt x="221" y="131"/>
                  </a:cubicBezTo>
                  <a:close/>
                  <a:moveTo>
                    <a:pt x="227" y="144"/>
                  </a:moveTo>
                  <a:cubicBezTo>
                    <a:pt x="228" y="146"/>
                    <a:pt x="227" y="149"/>
                    <a:pt x="227" y="152"/>
                  </a:cubicBezTo>
                  <a:cubicBezTo>
                    <a:pt x="226" y="152"/>
                    <a:pt x="225" y="152"/>
                    <a:pt x="224" y="151"/>
                  </a:cubicBezTo>
                  <a:cubicBezTo>
                    <a:pt x="225" y="148"/>
                    <a:pt x="223" y="143"/>
                    <a:pt x="227" y="144"/>
                  </a:cubicBezTo>
                  <a:close/>
                  <a:moveTo>
                    <a:pt x="221" y="145"/>
                  </a:moveTo>
                  <a:cubicBezTo>
                    <a:pt x="221" y="147"/>
                    <a:pt x="222" y="150"/>
                    <a:pt x="221" y="152"/>
                  </a:cubicBezTo>
                  <a:cubicBezTo>
                    <a:pt x="211" y="154"/>
                    <a:pt x="200" y="154"/>
                    <a:pt x="189" y="152"/>
                  </a:cubicBezTo>
                  <a:cubicBezTo>
                    <a:pt x="197" y="148"/>
                    <a:pt x="211" y="147"/>
                    <a:pt x="221" y="145"/>
                  </a:cubicBezTo>
                  <a:close/>
                  <a:moveTo>
                    <a:pt x="227" y="158"/>
                  </a:moveTo>
                  <a:cubicBezTo>
                    <a:pt x="227" y="175"/>
                    <a:pt x="228" y="194"/>
                    <a:pt x="227" y="210"/>
                  </a:cubicBezTo>
                  <a:cubicBezTo>
                    <a:pt x="224" y="205"/>
                    <a:pt x="227" y="197"/>
                    <a:pt x="226" y="194"/>
                  </a:cubicBezTo>
                  <a:cubicBezTo>
                    <a:pt x="225" y="191"/>
                    <a:pt x="227" y="187"/>
                    <a:pt x="226" y="184"/>
                  </a:cubicBezTo>
                  <a:cubicBezTo>
                    <a:pt x="226" y="183"/>
                    <a:pt x="225" y="182"/>
                    <a:pt x="225" y="181"/>
                  </a:cubicBezTo>
                  <a:cubicBezTo>
                    <a:pt x="224" y="174"/>
                    <a:pt x="226" y="166"/>
                    <a:pt x="225" y="158"/>
                  </a:cubicBezTo>
                  <a:cubicBezTo>
                    <a:pt x="226" y="158"/>
                    <a:pt x="226" y="157"/>
                    <a:pt x="227" y="158"/>
                  </a:cubicBezTo>
                  <a:close/>
                  <a:moveTo>
                    <a:pt x="222" y="160"/>
                  </a:moveTo>
                  <a:cubicBezTo>
                    <a:pt x="222" y="162"/>
                    <a:pt x="222" y="164"/>
                    <a:pt x="222" y="165"/>
                  </a:cubicBezTo>
                  <a:cubicBezTo>
                    <a:pt x="212" y="167"/>
                    <a:pt x="201" y="166"/>
                    <a:pt x="192" y="166"/>
                  </a:cubicBezTo>
                  <a:cubicBezTo>
                    <a:pt x="201" y="163"/>
                    <a:pt x="212" y="161"/>
                    <a:pt x="222" y="160"/>
                  </a:cubicBezTo>
                  <a:close/>
                  <a:moveTo>
                    <a:pt x="159" y="164"/>
                  </a:moveTo>
                  <a:cubicBezTo>
                    <a:pt x="159" y="170"/>
                    <a:pt x="159" y="175"/>
                    <a:pt x="159" y="181"/>
                  </a:cubicBezTo>
                  <a:cubicBezTo>
                    <a:pt x="155" y="183"/>
                    <a:pt x="149" y="183"/>
                    <a:pt x="144" y="183"/>
                  </a:cubicBezTo>
                  <a:cubicBezTo>
                    <a:pt x="148" y="176"/>
                    <a:pt x="153" y="170"/>
                    <a:pt x="159" y="164"/>
                  </a:cubicBezTo>
                  <a:close/>
                  <a:moveTo>
                    <a:pt x="222" y="182"/>
                  </a:moveTo>
                  <a:cubicBezTo>
                    <a:pt x="209" y="183"/>
                    <a:pt x="193" y="184"/>
                    <a:pt x="181" y="181"/>
                  </a:cubicBezTo>
                  <a:cubicBezTo>
                    <a:pt x="189" y="176"/>
                    <a:pt x="209" y="173"/>
                    <a:pt x="221" y="171"/>
                  </a:cubicBezTo>
                  <a:cubicBezTo>
                    <a:pt x="223" y="171"/>
                    <a:pt x="222" y="180"/>
                    <a:pt x="222" y="182"/>
                  </a:cubicBezTo>
                  <a:close/>
                  <a:moveTo>
                    <a:pt x="201" y="186"/>
                  </a:moveTo>
                  <a:cubicBezTo>
                    <a:pt x="194" y="189"/>
                    <a:pt x="182" y="190"/>
                    <a:pt x="175" y="193"/>
                  </a:cubicBezTo>
                  <a:cubicBezTo>
                    <a:pt x="174" y="194"/>
                    <a:pt x="173" y="195"/>
                    <a:pt x="173" y="197"/>
                  </a:cubicBezTo>
                  <a:cubicBezTo>
                    <a:pt x="173" y="200"/>
                    <a:pt x="184" y="198"/>
                    <a:pt x="187" y="199"/>
                  </a:cubicBezTo>
                  <a:cubicBezTo>
                    <a:pt x="180" y="201"/>
                    <a:pt x="172" y="203"/>
                    <a:pt x="166" y="205"/>
                  </a:cubicBezTo>
                  <a:cubicBezTo>
                    <a:pt x="165" y="198"/>
                    <a:pt x="165" y="182"/>
                    <a:pt x="174" y="183"/>
                  </a:cubicBezTo>
                  <a:cubicBezTo>
                    <a:pt x="175" y="183"/>
                    <a:pt x="175" y="184"/>
                    <a:pt x="176" y="185"/>
                  </a:cubicBezTo>
                  <a:cubicBezTo>
                    <a:pt x="182" y="187"/>
                    <a:pt x="193" y="185"/>
                    <a:pt x="201" y="186"/>
                  </a:cubicBezTo>
                  <a:close/>
                  <a:moveTo>
                    <a:pt x="159" y="186"/>
                  </a:moveTo>
                  <a:cubicBezTo>
                    <a:pt x="159" y="188"/>
                    <a:pt x="159" y="190"/>
                    <a:pt x="158" y="192"/>
                  </a:cubicBezTo>
                  <a:cubicBezTo>
                    <a:pt x="154" y="191"/>
                    <a:pt x="151" y="189"/>
                    <a:pt x="148" y="186"/>
                  </a:cubicBezTo>
                  <a:cubicBezTo>
                    <a:pt x="152" y="186"/>
                    <a:pt x="156" y="185"/>
                    <a:pt x="159" y="186"/>
                  </a:cubicBezTo>
                  <a:close/>
                  <a:moveTo>
                    <a:pt x="223" y="186"/>
                  </a:moveTo>
                  <a:cubicBezTo>
                    <a:pt x="223" y="188"/>
                    <a:pt x="223" y="192"/>
                    <a:pt x="222" y="194"/>
                  </a:cubicBezTo>
                  <a:cubicBezTo>
                    <a:pt x="212" y="196"/>
                    <a:pt x="196" y="195"/>
                    <a:pt x="184" y="195"/>
                  </a:cubicBezTo>
                  <a:cubicBezTo>
                    <a:pt x="195" y="190"/>
                    <a:pt x="210" y="189"/>
                    <a:pt x="223" y="186"/>
                  </a:cubicBezTo>
                  <a:close/>
                  <a:moveTo>
                    <a:pt x="152" y="194"/>
                  </a:moveTo>
                  <a:cubicBezTo>
                    <a:pt x="145" y="195"/>
                    <a:pt x="139" y="197"/>
                    <a:pt x="132" y="196"/>
                  </a:cubicBezTo>
                  <a:cubicBezTo>
                    <a:pt x="134" y="194"/>
                    <a:pt x="136" y="189"/>
                    <a:pt x="139" y="188"/>
                  </a:cubicBezTo>
                  <a:cubicBezTo>
                    <a:pt x="143" y="187"/>
                    <a:pt x="148" y="193"/>
                    <a:pt x="152" y="194"/>
                  </a:cubicBezTo>
                  <a:close/>
                  <a:moveTo>
                    <a:pt x="233" y="190"/>
                  </a:moveTo>
                  <a:cubicBezTo>
                    <a:pt x="234" y="196"/>
                    <a:pt x="233" y="203"/>
                    <a:pt x="233" y="209"/>
                  </a:cubicBezTo>
                  <a:cubicBezTo>
                    <a:pt x="232" y="203"/>
                    <a:pt x="231" y="196"/>
                    <a:pt x="233" y="190"/>
                  </a:cubicBezTo>
                  <a:close/>
                  <a:moveTo>
                    <a:pt x="222" y="199"/>
                  </a:moveTo>
                  <a:cubicBezTo>
                    <a:pt x="223" y="201"/>
                    <a:pt x="223" y="207"/>
                    <a:pt x="223" y="210"/>
                  </a:cubicBezTo>
                  <a:cubicBezTo>
                    <a:pt x="207" y="211"/>
                    <a:pt x="189" y="209"/>
                    <a:pt x="173" y="208"/>
                  </a:cubicBezTo>
                  <a:cubicBezTo>
                    <a:pt x="185" y="200"/>
                    <a:pt x="207" y="202"/>
                    <a:pt x="222" y="199"/>
                  </a:cubicBezTo>
                  <a:close/>
                  <a:moveTo>
                    <a:pt x="154" y="200"/>
                  </a:moveTo>
                  <a:cubicBezTo>
                    <a:pt x="154" y="202"/>
                    <a:pt x="152" y="203"/>
                    <a:pt x="151" y="205"/>
                  </a:cubicBezTo>
                  <a:cubicBezTo>
                    <a:pt x="146" y="203"/>
                    <a:pt x="141" y="202"/>
                    <a:pt x="135" y="201"/>
                  </a:cubicBezTo>
                  <a:cubicBezTo>
                    <a:pt x="141" y="199"/>
                    <a:pt x="148" y="200"/>
                    <a:pt x="154" y="200"/>
                  </a:cubicBezTo>
                  <a:close/>
                  <a:moveTo>
                    <a:pt x="138" y="206"/>
                  </a:moveTo>
                  <a:cubicBezTo>
                    <a:pt x="135" y="208"/>
                    <a:pt x="128" y="208"/>
                    <a:pt x="124" y="207"/>
                  </a:cubicBezTo>
                  <a:cubicBezTo>
                    <a:pt x="125" y="202"/>
                    <a:pt x="134" y="206"/>
                    <a:pt x="138" y="206"/>
                  </a:cubicBezTo>
                  <a:close/>
                  <a:moveTo>
                    <a:pt x="158" y="207"/>
                  </a:moveTo>
                  <a:cubicBezTo>
                    <a:pt x="156" y="242"/>
                    <a:pt x="154" y="280"/>
                    <a:pt x="155" y="314"/>
                  </a:cubicBezTo>
                  <a:cubicBezTo>
                    <a:pt x="130" y="314"/>
                    <a:pt x="102" y="314"/>
                    <a:pt x="78" y="311"/>
                  </a:cubicBezTo>
                  <a:cubicBezTo>
                    <a:pt x="81" y="306"/>
                    <a:pt x="84" y="301"/>
                    <a:pt x="88" y="297"/>
                  </a:cubicBezTo>
                  <a:cubicBezTo>
                    <a:pt x="92" y="292"/>
                    <a:pt x="95" y="287"/>
                    <a:pt x="98" y="283"/>
                  </a:cubicBezTo>
                  <a:cubicBezTo>
                    <a:pt x="103" y="277"/>
                    <a:pt x="109" y="271"/>
                    <a:pt x="114" y="265"/>
                  </a:cubicBezTo>
                  <a:cubicBezTo>
                    <a:pt x="119" y="259"/>
                    <a:pt x="124" y="253"/>
                    <a:pt x="129" y="246"/>
                  </a:cubicBezTo>
                  <a:cubicBezTo>
                    <a:pt x="138" y="233"/>
                    <a:pt x="148" y="220"/>
                    <a:pt x="157" y="208"/>
                  </a:cubicBezTo>
                  <a:cubicBezTo>
                    <a:pt x="157" y="208"/>
                    <a:pt x="158" y="208"/>
                    <a:pt x="158" y="207"/>
                  </a:cubicBezTo>
                  <a:close/>
                  <a:moveTo>
                    <a:pt x="180" y="212"/>
                  </a:moveTo>
                  <a:cubicBezTo>
                    <a:pt x="177" y="215"/>
                    <a:pt x="169" y="215"/>
                    <a:pt x="170" y="220"/>
                  </a:cubicBezTo>
                  <a:cubicBezTo>
                    <a:pt x="171" y="225"/>
                    <a:pt x="181" y="224"/>
                    <a:pt x="185" y="226"/>
                  </a:cubicBezTo>
                  <a:cubicBezTo>
                    <a:pt x="180" y="227"/>
                    <a:pt x="165" y="233"/>
                    <a:pt x="176" y="237"/>
                  </a:cubicBezTo>
                  <a:cubicBezTo>
                    <a:pt x="185" y="241"/>
                    <a:pt x="200" y="239"/>
                    <a:pt x="209" y="242"/>
                  </a:cubicBezTo>
                  <a:cubicBezTo>
                    <a:pt x="199" y="245"/>
                    <a:pt x="182" y="245"/>
                    <a:pt x="174" y="250"/>
                  </a:cubicBezTo>
                  <a:cubicBezTo>
                    <a:pt x="170" y="253"/>
                    <a:pt x="169" y="256"/>
                    <a:pt x="176" y="256"/>
                  </a:cubicBezTo>
                  <a:cubicBezTo>
                    <a:pt x="183" y="257"/>
                    <a:pt x="191" y="257"/>
                    <a:pt x="199" y="257"/>
                  </a:cubicBezTo>
                  <a:cubicBezTo>
                    <a:pt x="196" y="261"/>
                    <a:pt x="178" y="257"/>
                    <a:pt x="177" y="263"/>
                  </a:cubicBezTo>
                  <a:cubicBezTo>
                    <a:pt x="176" y="264"/>
                    <a:pt x="177" y="266"/>
                    <a:pt x="178" y="266"/>
                  </a:cubicBezTo>
                  <a:cubicBezTo>
                    <a:pt x="184" y="272"/>
                    <a:pt x="200" y="269"/>
                    <a:pt x="208" y="273"/>
                  </a:cubicBezTo>
                  <a:cubicBezTo>
                    <a:pt x="194" y="275"/>
                    <a:pt x="179" y="276"/>
                    <a:pt x="166" y="278"/>
                  </a:cubicBezTo>
                  <a:cubicBezTo>
                    <a:pt x="165" y="258"/>
                    <a:pt x="164" y="231"/>
                    <a:pt x="165" y="210"/>
                  </a:cubicBezTo>
                  <a:cubicBezTo>
                    <a:pt x="168" y="212"/>
                    <a:pt x="175" y="212"/>
                    <a:pt x="180" y="212"/>
                  </a:cubicBezTo>
                  <a:close/>
                  <a:moveTo>
                    <a:pt x="145" y="211"/>
                  </a:moveTo>
                  <a:cubicBezTo>
                    <a:pt x="144" y="213"/>
                    <a:pt x="142" y="217"/>
                    <a:pt x="139" y="218"/>
                  </a:cubicBezTo>
                  <a:cubicBezTo>
                    <a:pt x="138" y="213"/>
                    <a:pt x="128" y="216"/>
                    <a:pt x="125" y="212"/>
                  </a:cubicBezTo>
                  <a:cubicBezTo>
                    <a:pt x="131" y="211"/>
                    <a:pt x="139" y="212"/>
                    <a:pt x="145" y="211"/>
                  </a:cubicBezTo>
                  <a:close/>
                  <a:moveTo>
                    <a:pt x="129" y="218"/>
                  </a:moveTo>
                  <a:cubicBezTo>
                    <a:pt x="125" y="221"/>
                    <a:pt x="108" y="221"/>
                    <a:pt x="116" y="228"/>
                  </a:cubicBezTo>
                  <a:cubicBezTo>
                    <a:pt x="113" y="229"/>
                    <a:pt x="110" y="231"/>
                    <a:pt x="105" y="231"/>
                  </a:cubicBezTo>
                  <a:cubicBezTo>
                    <a:pt x="109" y="226"/>
                    <a:pt x="113" y="219"/>
                    <a:pt x="117" y="214"/>
                  </a:cubicBezTo>
                  <a:cubicBezTo>
                    <a:pt x="118" y="213"/>
                    <a:pt x="126" y="218"/>
                    <a:pt x="129" y="218"/>
                  </a:cubicBezTo>
                  <a:close/>
                  <a:moveTo>
                    <a:pt x="223" y="215"/>
                  </a:moveTo>
                  <a:cubicBezTo>
                    <a:pt x="223" y="217"/>
                    <a:pt x="223" y="221"/>
                    <a:pt x="223" y="223"/>
                  </a:cubicBezTo>
                  <a:cubicBezTo>
                    <a:pt x="208" y="225"/>
                    <a:pt x="190" y="222"/>
                    <a:pt x="176" y="220"/>
                  </a:cubicBezTo>
                  <a:cubicBezTo>
                    <a:pt x="187" y="213"/>
                    <a:pt x="207" y="214"/>
                    <a:pt x="223" y="215"/>
                  </a:cubicBezTo>
                  <a:close/>
                  <a:moveTo>
                    <a:pt x="161" y="215"/>
                  </a:moveTo>
                  <a:cubicBezTo>
                    <a:pt x="162" y="249"/>
                    <a:pt x="164" y="282"/>
                    <a:pt x="163" y="314"/>
                  </a:cubicBezTo>
                  <a:cubicBezTo>
                    <a:pt x="162" y="314"/>
                    <a:pt x="160" y="314"/>
                    <a:pt x="159" y="314"/>
                  </a:cubicBezTo>
                  <a:cubicBezTo>
                    <a:pt x="157" y="281"/>
                    <a:pt x="157" y="248"/>
                    <a:pt x="161" y="215"/>
                  </a:cubicBezTo>
                  <a:close/>
                  <a:moveTo>
                    <a:pt x="137" y="221"/>
                  </a:moveTo>
                  <a:cubicBezTo>
                    <a:pt x="136" y="223"/>
                    <a:pt x="134" y="224"/>
                    <a:pt x="132" y="223"/>
                  </a:cubicBezTo>
                  <a:cubicBezTo>
                    <a:pt x="133" y="222"/>
                    <a:pt x="135" y="222"/>
                    <a:pt x="137" y="221"/>
                  </a:cubicBezTo>
                  <a:close/>
                  <a:moveTo>
                    <a:pt x="229" y="223"/>
                  </a:moveTo>
                  <a:cubicBezTo>
                    <a:pt x="229" y="223"/>
                    <a:pt x="229" y="223"/>
                    <a:pt x="229" y="223"/>
                  </a:cubicBezTo>
                  <a:cubicBezTo>
                    <a:pt x="231" y="227"/>
                    <a:pt x="229" y="231"/>
                    <a:pt x="229" y="236"/>
                  </a:cubicBezTo>
                  <a:cubicBezTo>
                    <a:pt x="228" y="242"/>
                    <a:pt x="231" y="252"/>
                    <a:pt x="225" y="252"/>
                  </a:cubicBezTo>
                  <a:cubicBezTo>
                    <a:pt x="226" y="242"/>
                    <a:pt x="228" y="232"/>
                    <a:pt x="229" y="223"/>
                  </a:cubicBezTo>
                  <a:close/>
                  <a:moveTo>
                    <a:pt x="223" y="228"/>
                  </a:moveTo>
                  <a:cubicBezTo>
                    <a:pt x="223" y="230"/>
                    <a:pt x="223" y="235"/>
                    <a:pt x="222" y="237"/>
                  </a:cubicBezTo>
                  <a:cubicBezTo>
                    <a:pt x="207" y="238"/>
                    <a:pt x="190" y="237"/>
                    <a:pt x="178" y="234"/>
                  </a:cubicBezTo>
                  <a:cubicBezTo>
                    <a:pt x="189" y="227"/>
                    <a:pt x="206" y="228"/>
                    <a:pt x="223" y="228"/>
                  </a:cubicBezTo>
                  <a:close/>
                  <a:moveTo>
                    <a:pt x="127" y="232"/>
                  </a:moveTo>
                  <a:cubicBezTo>
                    <a:pt x="123" y="239"/>
                    <a:pt x="119" y="245"/>
                    <a:pt x="114" y="250"/>
                  </a:cubicBezTo>
                  <a:cubicBezTo>
                    <a:pt x="113" y="248"/>
                    <a:pt x="112" y="248"/>
                    <a:pt x="111" y="247"/>
                  </a:cubicBezTo>
                  <a:cubicBezTo>
                    <a:pt x="112" y="244"/>
                    <a:pt x="119" y="244"/>
                    <a:pt x="120" y="241"/>
                  </a:cubicBezTo>
                  <a:cubicBezTo>
                    <a:pt x="120" y="236"/>
                    <a:pt x="111" y="238"/>
                    <a:pt x="108" y="236"/>
                  </a:cubicBezTo>
                  <a:cubicBezTo>
                    <a:pt x="113" y="233"/>
                    <a:pt x="121" y="232"/>
                    <a:pt x="127" y="232"/>
                  </a:cubicBezTo>
                  <a:close/>
                  <a:moveTo>
                    <a:pt x="110" y="241"/>
                  </a:moveTo>
                  <a:cubicBezTo>
                    <a:pt x="106" y="245"/>
                    <a:pt x="93" y="243"/>
                    <a:pt x="94" y="250"/>
                  </a:cubicBezTo>
                  <a:cubicBezTo>
                    <a:pt x="92" y="252"/>
                    <a:pt x="90" y="251"/>
                    <a:pt x="89" y="253"/>
                  </a:cubicBezTo>
                  <a:cubicBezTo>
                    <a:pt x="88" y="258"/>
                    <a:pt x="97" y="256"/>
                    <a:pt x="99" y="259"/>
                  </a:cubicBezTo>
                  <a:cubicBezTo>
                    <a:pt x="92" y="263"/>
                    <a:pt x="76" y="261"/>
                    <a:pt x="79" y="271"/>
                  </a:cubicBezTo>
                  <a:cubicBezTo>
                    <a:pt x="78" y="272"/>
                    <a:pt x="75" y="272"/>
                    <a:pt x="73" y="272"/>
                  </a:cubicBezTo>
                  <a:cubicBezTo>
                    <a:pt x="81" y="259"/>
                    <a:pt x="92" y="249"/>
                    <a:pt x="100" y="238"/>
                  </a:cubicBezTo>
                  <a:cubicBezTo>
                    <a:pt x="103" y="239"/>
                    <a:pt x="107" y="240"/>
                    <a:pt x="110" y="241"/>
                  </a:cubicBezTo>
                  <a:close/>
                  <a:moveTo>
                    <a:pt x="222" y="242"/>
                  </a:moveTo>
                  <a:cubicBezTo>
                    <a:pt x="223" y="250"/>
                    <a:pt x="221" y="254"/>
                    <a:pt x="214" y="254"/>
                  </a:cubicBezTo>
                  <a:cubicBezTo>
                    <a:pt x="202" y="254"/>
                    <a:pt x="188" y="255"/>
                    <a:pt x="178" y="253"/>
                  </a:cubicBezTo>
                  <a:cubicBezTo>
                    <a:pt x="190" y="247"/>
                    <a:pt x="207" y="246"/>
                    <a:pt x="222" y="242"/>
                  </a:cubicBezTo>
                  <a:close/>
                  <a:moveTo>
                    <a:pt x="110" y="254"/>
                  </a:moveTo>
                  <a:cubicBezTo>
                    <a:pt x="110" y="256"/>
                    <a:pt x="107" y="257"/>
                    <a:pt x="105" y="256"/>
                  </a:cubicBezTo>
                  <a:cubicBezTo>
                    <a:pt x="106" y="255"/>
                    <a:pt x="108" y="254"/>
                    <a:pt x="110" y="254"/>
                  </a:cubicBezTo>
                  <a:close/>
                  <a:moveTo>
                    <a:pt x="228" y="258"/>
                  </a:moveTo>
                  <a:cubicBezTo>
                    <a:pt x="228" y="262"/>
                    <a:pt x="228" y="268"/>
                    <a:pt x="228" y="271"/>
                  </a:cubicBezTo>
                  <a:cubicBezTo>
                    <a:pt x="222" y="271"/>
                    <a:pt x="226" y="263"/>
                    <a:pt x="225" y="258"/>
                  </a:cubicBezTo>
                  <a:cubicBezTo>
                    <a:pt x="226" y="258"/>
                    <a:pt x="227" y="258"/>
                    <a:pt x="228" y="258"/>
                  </a:cubicBezTo>
                  <a:close/>
                  <a:moveTo>
                    <a:pt x="220" y="259"/>
                  </a:moveTo>
                  <a:cubicBezTo>
                    <a:pt x="221" y="263"/>
                    <a:pt x="220" y="267"/>
                    <a:pt x="220" y="270"/>
                  </a:cubicBezTo>
                  <a:cubicBezTo>
                    <a:pt x="207" y="270"/>
                    <a:pt x="195" y="268"/>
                    <a:pt x="185" y="264"/>
                  </a:cubicBezTo>
                  <a:cubicBezTo>
                    <a:pt x="196" y="262"/>
                    <a:pt x="208" y="260"/>
                    <a:pt x="220" y="259"/>
                  </a:cubicBezTo>
                  <a:close/>
                  <a:moveTo>
                    <a:pt x="103" y="264"/>
                  </a:moveTo>
                  <a:cubicBezTo>
                    <a:pt x="102" y="271"/>
                    <a:pt x="95" y="267"/>
                    <a:pt x="88" y="267"/>
                  </a:cubicBezTo>
                  <a:cubicBezTo>
                    <a:pt x="92" y="265"/>
                    <a:pt x="98" y="265"/>
                    <a:pt x="103" y="264"/>
                  </a:cubicBezTo>
                  <a:close/>
                  <a:moveTo>
                    <a:pt x="234" y="272"/>
                  </a:moveTo>
                  <a:cubicBezTo>
                    <a:pt x="234" y="280"/>
                    <a:pt x="235" y="293"/>
                    <a:pt x="232" y="298"/>
                  </a:cubicBezTo>
                  <a:cubicBezTo>
                    <a:pt x="233" y="290"/>
                    <a:pt x="231" y="280"/>
                    <a:pt x="234" y="272"/>
                  </a:cubicBezTo>
                  <a:close/>
                  <a:moveTo>
                    <a:pt x="97" y="273"/>
                  </a:moveTo>
                  <a:cubicBezTo>
                    <a:pt x="96" y="275"/>
                    <a:pt x="95" y="276"/>
                    <a:pt x="94" y="277"/>
                  </a:cubicBezTo>
                  <a:cubicBezTo>
                    <a:pt x="93" y="277"/>
                    <a:pt x="92" y="276"/>
                    <a:pt x="91" y="276"/>
                  </a:cubicBezTo>
                  <a:cubicBezTo>
                    <a:pt x="92" y="274"/>
                    <a:pt x="94" y="274"/>
                    <a:pt x="97" y="273"/>
                  </a:cubicBezTo>
                  <a:close/>
                  <a:moveTo>
                    <a:pt x="227" y="275"/>
                  </a:moveTo>
                  <a:cubicBezTo>
                    <a:pt x="228" y="277"/>
                    <a:pt x="228" y="281"/>
                    <a:pt x="228" y="284"/>
                  </a:cubicBezTo>
                  <a:cubicBezTo>
                    <a:pt x="227" y="284"/>
                    <a:pt x="226" y="285"/>
                    <a:pt x="225" y="284"/>
                  </a:cubicBezTo>
                  <a:cubicBezTo>
                    <a:pt x="224" y="281"/>
                    <a:pt x="224" y="278"/>
                    <a:pt x="224" y="276"/>
                  </a:cubicBezTo>
                  <a:cubicBezTo>
                    <a:pt x="225" y="275"/>
                    <a:pt x="226" y="276"/>
                    <a:pt x="227" y="275"/>
                  </a:cubicBezTo>
                  <a:close/>
                  <a:moveTo>
                    <a:pt x="71" y="276"/>
                  </a:moveTo>
                  <a:cubicBezTo>
                    <a:pt x="74" y="278"/>
                    <a:pt x="83" y="276"/>
                    <a:pt x="88" y="280"/>
                  </a:cubicBezTo>
                  <a:cubicBezTo>
                    <a:pt x="85" y="282"/>
                    <a:pt x="80" y="283"/>
                    <a:pt x="75" y="284"/>
                  </a:cubicBezTo>
                  <a:cubicBezTo>
                    <a:pt x="71" y="285"/>
                    <a:pt x="62" y="287"/>
                    <a:pt x="61" y="289"/>
                  </a:cubicBezTo>
                  <a:cubicBezTo>
                    <a:pt x="60" y="293"/>
                    <a:pt x="67" y="292"/>
                    <a:pt x="69" y="293"/>
                  </a:cubicBezTo>
                  <a:cubicBezTo>
                    <a:pt x="63" y="295"/>
                    <a:pt x="51" y="300"/>
                    <a:pt x="59" y="307"/>
                  </a:cubicBezTo>
                  <a:cubicBezTo>
                    <a:pt x="56" y="309"/>
                    <a:pt x="52" y="309"/>
                    <a:pt x="48" y="310"/>
                  </a:cubicBezTo>
                  <a:cubicBezTo>
                    <a:pt x="48" y="302"/>
                    <a:pt x="55" y="296"/>
                    <a:pt x="59" y="290"/>
                  </a:cubicBezTo>
                  <a:cubicBezTo>
                    <a:pt x="63" y="285"/>
                    <a:pt x="67" y="280"/>
                    <a:pt x="71" y="276"/>
                  </a:cubicBezTo>
                  <a:close/>
                  <a:moveTo>
                    <a:pt x="220" y="276"/>
                  </a:moveTo>
                  <a:cubicBezTo>
                    <a:pt x="219" y="278"/>
                    <a:pt x="221" y="282"/>
                    <a:pt x="219" y="284"/>
                  </a:cubicBezTo>
                  <a:cubicBezTo>
                    <a:pt x="218" y="285"/>
                    <a:pt x="213" y="285"/>
                    <a:pt x="212" y="285"/>
                  </a:cubicBezTo>
                  <a:cubicBezTo>
                    <a:pt x="199" y="285"/>
                    <a:pt x="180" y="284"/>
                    <a:pt x="170" y="283"/>
                  </a:cubicBezTo>
                  <a:cubicBezTo>
                    <a:pt x="183" y="277"/>
                    <a:pt x="203" y="277"/>
                    <a:pt x="220" y="276"/>
                  </a:cubicBezTo>
                  <a:close/>
                  <a:moveTo>
                    <a:pt x="203" y="288"/>
                  </a:moveTo>
                  <a:cubicBezTo>
                    <a:pt x="196" y="289"/>
                    <a:pt x="187" y="290"/>
                    <a:pt x="180" y="292"/>
                  </a:cubicBezTo>
                  <a:cubicBezTo>
                    <a:pt x="178" y="292"/>
                    <a:pt x="174" y="294"/>
                    <a:pt x="174" y="297"/>
                  </a:cubicBezTo>
                  <a:cubicBezTo>
                    <a:pt x="174" y="302"/>
                    <a:pt x="187" y="299"/>
                    <a:pt x="191" y="302"/>
                  </a:cubicBezTo>
                  <a:cubicBezTo>
                    <a:pt x="184" y="305"/>
                    <a:pt x="174" y="305"/>
                    <a:pt x="167" y="308"/>
                  </a:cubicBezTo>
                  <a:cubicBezTo>
                    <a:pt x="167" y="301"/>
                    <a:pt x="165" y="293"/>
                    <a:pt x="166" y="286"/>
                  </a:cubicBezTo>
                  <a:cubicBezTo>
                    <a:pt x="178" y="287"/>
                    <a:pt x="191" y="286"/>
                    <a:pt x="203" y="288"/>
                  </a:cubicBezTo>
                  <a:close/>
                  <a:moveTo>
                    <a:pt x="87" y="286"/>
                  </a:moveTo>
                  <a:cubicBezTo>
                    <a:pt x="86" y="293"/>
                    <a:pt x="78" y="293"/>
                    <a:pt x="73" y="289"/>
                  </a:cubicBezTo>
                  <a:cubicBezTo>
                    <a:pt x="78" y="288"/>
                    <a:pt x="82" y="287"/>
                    <a:pt x="87" y="286"/>
                  </a:cubicBezTo>
                  <a:close/>
                  <a:moveTo>
                    <a:pt x="227" y="289"/>
                  </a:moveTo>
                  <a:cubicBezTo>
                    <a:pt x="227" y="290"/>
                    <a:pt x="227" y="291"/>
                    <a:pt x="227" y="292"/>
                  </a:cubicBezTo>
                  <a:cubicBezTo>
                    <a:pt x="226" y="293"/>
                    <a:pt x="225" y="293"/>
                    <a:pt x="224" y="293"/>
                  </a:cubicBezTo>
                  <a:cubicBezTo>
                    <a:pt x="223" y="291"/>
                    <a:pt x="224" y="287"/>
                    <a:pt x="227" y="289"/>
                  </a:cubicBezTo>
                  <a:close/>
                  <a:moveTo>
                    <a:pt x="219" y="290"/>
                  </a:moveTo>
                  <a:cubicBezTo>
                    <a:pt x="219" y="292"/>
                    <a:pt x="219" y="296"/>
                    <a:pt x="219" y="299"/>
                  </a:cubicBezTo>
                  <a:cubicBezTo>
                    <a:pt x="208" y="300"/>
                    <a:pt x="193" y="299"/>
                    <a:pt x="183" y="296"/>
                  </a:cubicBezTo>
                  <a:cubicBezTo>
                    <a:pt x="193" y="292"/>
                    <a:pt x="207" y="291"/>
                    <a:pt x="219" y="290"/>
                  </a:cubicBezTo>
                  <a:close/>
                  <a:moveTo>
                    <a:pt x="77" y="298"/>
                  </a:moveTo>
                  <a:cubicBezTo>
                    <a:pt x="76" y="304"/>
                    <a:pt x="67" y="307"/>
                    <a:pt x="61" y="302"/>
                  </a:cubicBezTo>
                  <a:cubicBezTo>
                    <a:pt x="65" y="299"/>
                    <a:pt x="71" y="298"/>
                    <a:pt x="77" y="298"/>
                  </a:cubicBezTo>
                  <a:close/>
                  <a:moveTo>
                    <a:pt x="219" y="303"/>
                  </a:moveTo>
                  <a:cubicBezTo>
                    <a:pt x="220" y="305"/>
                    <a:pt x="219" y="307"/>
                    <a:pt x="220" y="309"/>
                  </a:cubicBezTo>
                  <a:cubicBezTo>
                    <a:pt x="221" y="310"/>
                    <a:pt x="224" y="311"/>
                    <a:pt x="221" y="314"/>
                  </a:cubicBezTo>
                  <a:cubicBezTo>
                    <a:pt x="220" y="316"/>
                    <a:pt x="213" y="316"/>
                    <a:pt x="211" y="316"/>
                  </a:cubicBezTo>
                  <a:cubicBezTo>
                    <a:pt x="197" y="316"/>
                    <a:pt x="180" y="315"/>
                    <a:pt x="170" y="313"/>
                  </a:cubicBezTo>
                  <a:cubicBezTo>
                    <a:pt x="182" y="305"/>
                    <a:pt x="201" y="303"/>
                    <a:pt x="219" y="303"/>
                  </a:cubicBezTo>
                  <a:close/>
                  <a:moveTo>
                    <a:pt x="233" y="303"/>
                  </a:moveTo>
                  <a:cubicBezTo>
                    <a:pt x="234" y="305"/>
                    <a:pt x="234" y="309"/>
                    <a:pt x="232" y="310"/>
                  </a:cubicBezTo>
                  <a:cubicBezTo>
                    <a:pt x="231" y="308"/>
                    <a:pt x="230" y="303"/>
                    <a:pt x="233" y="303"/>
                  </a:cubicBezTo>
                  <a:close/>
                  <a:moveTo>
                    <a:pt x="65" y="311"/>
                  </a:moveTo>
                  <a:cubicBezTo>
                    <a:pt x="67" y="314"/>
                    <a:pt x="65" y="316"/>
                    <a:pt x="65" y="319"/>
                  </a:cubicBezTo>
                  <a:cubicBezTo>
                    <a:pt x="58" y="321"/>
                    <a:pt x="54" y="318"/>
                    <a:pt x="52" y="314"/>
                  </a:cubicBezTo>
                  <a:cubicBezTo>
                    <a:pt x="56" y="313"/>
                    <a:pt x="60" y="311"/>
                    <a:pt x="65" y="311"/>
                  </a:cubicBezTo>
                  <a:close/>
                  <a:moveTo>
                    <a:pt x="47" y="317"/>
                  </a:moveTo>
                  <a:cubicBezTo>
                    <a:pt x="48" y="317"/>
                    <a:pt x="49" y="317"/>
                    <a:pt x="49" y="319"/>
                  </a:cubicBezTo>
                  <a:cubicBezTo>
                    <a:pt x="49" y="319"/>
                    <a:pt x="47" y="319"/>
                    <a:pt x="47" y="320"/>
                  </a:cubicBezTo>
                  <a:cubicBezTo>
                    <a:pt x="46" y="319"/>
                    <a:pt x="46" y="317"/>
                    <a:pt x="47" y="317"/>
                  </a:cubicBezTo>
                  <a:close/>
                  <a:moveTo>
                    <a:pt x="203" y="322"/>
                  </a:moveTo>
                  <a:cubicBezTo>
                    <a:pt x="191" y="323"/>
                    <a:pt x="178" y="325"/>
                    <a:pt x="167" y="324"/>
                  </a:cubicBezTo>
                  <a:cubicBezTo>
                    <a:pt x="175" y="323"/>
                    <a:pt x="183" y="321"/>
                    <a:pt x="192" y="320"/>
                  </a:cubicBezTo>
                  <a:cubicBezTo>
                    <a:pt x="184" y="320"/>
                    <a:pt x="175" y="320"/>
                    <a:pt x="168" y="320"/>
                  </a:cubicBezTo>
                  <a:cubicBezTo>
                    <a:pt x="178" y="319"/>
                    <a:pt x="194" y="318"/>
                    <a:pt x="203" y="322"/>
                  </a:cubicBezTo>
                  <a:close/>
                  <a:moveTo>
                    <a:pt x="47" y="322"/>
                  </a:moveTo>
                  <a:cubicBezTo>
                    <a:pt x="49" y="323"/>
                    <a:pt x="55" y="324"/>
                    <a:pt x="59" y="324"/>
                  </a:cubicBezTo>
                  <a:cubicBezTo>
                    <a:pt x="61" y="324"/>
                    <a:pt x="64" y="322"/>
                    <a:pt x="64" y="326"/>
                  </a:cubicBezTo>
                  <a:cubicBezTo>
                    <a:pt x="58" y="327"/>
                    <a:pt x="53" y="324"/>
                    <a:pt x="47" y="325"/>
                  </a:cubicBezTo>
                  <a:cubicBezTo>
                    <a:pt x="47" y="323"/>
                    <a:pt x="47" y="323"/>
                    <a:pt x="47" y="322"/>
                  </a:cubicBezTo>
                  <a:close/>
                  <a:moveTo>
                    <a:pt x="163" y="322"/>
                  </a:moveTo>
                  <a:cubicBezTo>
                    <a:pt x="164" y="325"/>
                    <a:pt x="161" y="326"/>
                    <a:pt x="159" y="325"/>
                  </a:cubicBezTo>
                  <a:cubicBezTo>
                    <a:pt x="159" y="324"/>
                    <a:pt x="158" y="324"/>
                    <a:pt x="159" y="322"/>
                  </a:cubicBezTo>
                  <a:cubicBezTo>
                    <a:pt x="160" y="322"/>
                    <a:pt x="162" y="322"/>
                    <a:pt x="163" y="322"/>
                  </a:cubicBezTo>
                  <a:close/>
                  <a:moveTo>
                    <a:pt x="155" y="324"/>
                  </a:moveTo>
                  <a:cubicBezTo>
                    <a:pt x="153" y="329"/>
                    <a:pt x="139" y="326"/>
                    <a:pt x="140" y="333"/>
                  </a:cubicBezTo>
                  <a:cubicBezTo>
                    <a:pt x="140" y="337"/>
                    <a:pt x="151" y="334"/>
                    <a:pt x="155" y="336"/>
                  </a:cubicBezTo>
                  <a:cubicBezTo>
                    <a:pt x="152" y="338"/>
                    <a:pt x="148" y="337"/>
                    <a:pt x="144" y="337"/>
                  </a:cubicBezTo>
                  <a:cubicBezTo>
                    <a:pt x="122" y="337"/>
                    <a:pt x="95" y="336"/>
                    <a:pt x="77" y="331"/>
                  </a:cubicBezTo>
                  <a:cubicBezTo>
                    <a:pt x="94" y="329"/>
                    <a:pt x="110" y="331"/>
                    <a:pt x="126" y="332"/>
                  </a:cubicBezTo>
                  <a:cubicBezTo>
                    <a:pt x="127" y="336"/>
                    <a:pt x="135" y="332"/>
                    <a:pt x="134" y="329"/>
                  </a:cubicBezTo>
                  <a:cubicBezTo>
                    <a:pt x="134" y="325"/>
                    <a:pt x="120" y="327"/>
                    <a:pt x="116" y="327"/>
                  </a:cubicBezTo>
                  <a:cubicBezTo>
                    <a:pt x="100" y="327"/>
                    <a:pt x="84" y="327"/>
                    <a:pt x="68" y="326"/>
                  </a:cubicBezTo>
                  <a:cubicBezTo>
                    <a:pt x="71" y="322"/>
                    <a:pt x="77" y="323"/>
                    <a:pt x="81" y="323"/>
                  </a:cubicBezTo>
                  <a:cubicBezTo>
                    <a:pt x="90" y="323"/>
                    <a:pt x="101" y="323"/>
                    <a:pt x="110" y="324"/>
                  </a:cubicBezTo>
                  <a:cubicBezTo>
                    <a:pt x="115" y="324"/>
                    <a:pt x="121" y="325"/>
                    <a:pt x="125" y="324"/>
                  </a:cubicBezTo>
                  <a:cubicBezTo>
                    <a:pt x="133" y="322"/>
                    <a:pt x="146" y="324"/>
                    <a:pt x="155" y="324"/>
                  </a:cubicBezTo>
                  <a:close/>
                  <a:moveTo>
                    <a:pt x="261" y="323"/>
                  </a:moveTo>
                  <a:cubicBezTo>
                    <a:pt x="261" y="328"/>
                    <a:pt x="261" y="336"/>
                    <a:pt x="260" y="340"/>
                  </a:cubicBezTo>
                  <a:cubicBezTo>
                    <a:pt x="257" y="341"/>
                    <a:pt x="254" y="341"/>
                    <a:pt x="251" y="341"/>
                  </a:cubicBezTo>
                  <a:cubicBezTo>
                    <a:pt x="250" y="334"/>
                    <a:pt x="241" y="336"/>
                    <a:pt x="235" y="334"/>
                  </a:cubicBezTo>
                  <a:cubicBezTo>
                    <a:pt x="235" y="330"/>
                    <a:pt x="235" y="328"/>
                    <a:pt x="235" y="325"/>
                  </a:cubicBezTo>
                  <a:cubicBezTo>
                    <a:pt x="243" y="323"/>
                    <a:pt x="251" y="323"/>
                    <a:pt x="261" y="323"/>
                  </a:cubicBezTo>
                  <a:close/>
                  <a:moveTo>
                    <a:pt x="231" y="324"/>
                  </a:moveTo>
                  <a:cubicBezTo>
                    <a:pt x="232" y="324"/>
                    <a:pt x="232" y="324"/>
                    <a:pt x="232" y="324"/>
                  </a:cubicBezTo>
                  <a:cubicBezTo>
                    <a:pt x="233" y="325"/>
                    <a:pt x="233" y="327"/>
                    <a:pt x="232" y="328"/>
                  </a:cubicBezTo>
                  <a:cubicBezTo>
                    <a:pt x="232" y="327"/>
                    <a:pt x="231" y="326"/>
                    <a:pt x="231" y="324"/>
                  </a:cubicBezTo>
                  <a:close/>
                  <a:moveTo>
                    <a:pt x="228" y="333"/>
                  </a:moveTo>
                  <a:cubicBezTo>
                    <a:pt x="215" y="334"/>
                    <a:pt x="201" y="333"/>
                    <a:pt x="186" y="333"/>
                  </a:cubicBezTo>
                  <a:cubicBezTo>
                    <a:pt x="180" y="333"/>
                    <a:pt x="166" y="334"/>
                    <a:pt x="167" y="329"/>
                  </a:cubicBezTo>
                  <a:cubicBezTo>
                    <a:pt x="177" y="327"/>
                    <a:pt x="189" y="326"/>
                    <a:pt x="201" y="325"/>
                  </a:cubicBezTo>
                  <a:cubicBezTo>
                    <a:pt x="207" y="324"/>
                    <a:pt x="224" y="323"/>
                    <a:pt x="227" y="328"/>
                  </a:cubicBezTo>
                  <a:cubicBezTo>
                    <a:pt x="228" y="329"/>
                    <a:pt x="228" y="332"/>
                    <a:pt x="228" y="333"/>
                  </a:cubicBezTo>
                  <a:close/>
                  <a:moveTo>
                    <a:pt x="163" y="329"/>
                  </a:moveTo>
                  <a:cubicBezTo>
                    <a:pt x="163" y="330"/>
                    <a:pt x="163" y="330"/>
                    <a:pt x="163" y="331"/>
                  </a:cubicBezTo>
                  <a:cubicBezTo>
                    <a:pt x="162" y="332"/>
                    <a:pt x="160" y="332"/>
                    <a:pt x="159" y="332"/>
                  </a:cubicBezTo>
                  <a:cubicBezTo>
                    <a:pt x="158" y="329"/>
                    <a:pt x="161" y="329"/>
                    <a:pt x="163" y="329"/>
                  </a:cubicBezTo>
                  <a:close/>
                  <a:moveTo>
                    <a:pt x="80" y="336"/>
                  </a:moveTo>
                  <a:cubicBezTo>
                    <a:pt x="70" y="335"/>
                    <a:pt x="58" y="335"/>
                    <a:pt x="47" y="335"/>
                  </a:cubicBezTo>
                  <a:cubicBezTo>
                    <a:pt x="50" y="333"/>
                    <a:pt x="55" y="333"/>
                    <a:pt x="59" y="332"/>
                  </a:cubicBezTo>
                  <a:cubicBezTo>
                    <a:pt x="59" y="332"/>
                    <a:pt x="59" y="331"/>
                    <a:pt x="60" y="330"/>
                  </a:cubicBezTo>
                  <a:cubicBezTo>
                    <a:pt x="67" y="331"/>
                    <a:pt x="74" y="333"/>
                    <a:pt x="80" y="336"/>
                  </a:cubicBezTo>
                  <a:close/>
                  <a:moveTo>
                    <a:pt x="163" y="336"/>
                  </a:moveTo>
                  <a:cubicBezTo>
                    <a:pt x="163" y="338"/>
                    <a:pt x="160" y="337"/>
                    <a:pt x="160" y="336"/>
                  </a:cubicBezTo>
                  <a:cubicBezTo>
                    <a:pt x="160" y="335"/>
                    <a:pt x="162" y="335"/>
                    <a:pt x="163" y="336"/>
                  </a:cubicBezTo>
                  <a:close/>
                  <a:moveTo>
                    <a:pt x="167" y="338"/>
                  </a:moveTo>
                  <a:cubicBezTo>
                    <a:pt x="167" y="337"/>
                    <a:pt x="166" y="336"/>
                    <a:pt x="167" y="336"/>
                  </a:cubicBezTo>
                  <a:cubicBezTo>
                    <a:pt x="186" y="337"/>
                    <a:pt x="207" y="335"/>
                    <a:pt x="225" y="338"/>
                  </a:cubicBezTo>
                  <a:cubicBezTo>
                    <a:pt x="225" y="338"/>
                    <a:pt x="229" y="338"/>
                    <a:pt x="229" y="340"/>
                  </a:cubicBezTo>
                  <a:cubicBezTo>
                    <a:pt x="229" y="342"/>
                    <a:pt x="214" y="340"/>
                    <a:pt x="212" y="340"/>
                  </a:cubicBezTo>
                  <a:cubicBezTo>
                    <a:pt x="211" y="341"/>
                    <a:pt x="210" y="341"/>
                    <a:pt x="210" y="341"/>
                  </a:cubicBezTo>
                  <a:cubicBezTo>
                    <a:pt x="205" y="342"/>
                    <a:pt x="200" y="340"/>
                    <a:pt x="196" y="339"/>
                  </a:cubicBezTo>
                  <a:cubicBezTo>
                    <a:pt x="186" y="338"/>
                    <a:pt x="176" y="340"/>
                    <a:pt x="167" y="338"/>
                  </a:cubicBezTo>
                  <a:close/>
                  <a:moveTo>
                    <a:pt x="109" y="341"/>
                  </a:moveTo>
                  <a:cubicBezTo>
                    <a:pt x="101" y="343"/>
                    <a:pt x="91" y="343"/>
                    <a:pt x="81" y="343"/>
                  </a:cubicBezTo>
                  <a:cubicBezTo>
                    <a:pt x="75" y="343"/>
                    <a:pt x="69" y="346"/>
                    <a:pt x="63" y="345"/>
                  </a:cubicBezTo>
                  <a:cubicBezTo>
                    <a:pt x="61" y="345"/>
                    <a:pt x="60" y="344"/>
                    <a:pt x="58" y="344"/>
                  </a:cubicBezTo>
                  <a:cubicBezTo>
                    <a:pt x="55" y="344"/>
                    <a:pt x="52" y="349"/>
                    <a:pt x="47" y="347"/>
                  </a:cubicBezTo>
                  <a:cubicBezTo>
                    <a:pt x="46" y="345"/>
                    <a:pt x="47" y="343"/>
                    <a:pt x="47" y="340"/>
                  </a:cubicBezTo>
                  <a:cubicBezTo>
                    <a:pt x="59" y="338"/>
                    <a:pt x="70" y="339"/>
                    <a:pt x="82" y="339"/>
                  </a:cubicBezTo>
                  <a:cubicBezTo>
                    <a:pt x="91" y="339"/>
                    <a:pt x="101" y="338"/>
                    <a:pt x="109" y="341"/>
                  </a:cubicBezTo>
                  <a:close/>
                  <a:moveTo>
                    <a:pt x="156" y="343"/>
                  </a:moveTo>
                  <a:cubicBezTo>
                    <a:pt x="152" y="344"/>
                    <a:pt x="147" y="343"/>
                    <a:pt x="142" y="342"/>
                  </a:cubicBezTo>
                  <a:cubicBezTo>
                    <a:pt x="146" y="341"/>
                    <a:pt x="157" y="337"/>
                    <a:pt x="156" y="343"/>
                  </a:cubicBezTo>
                  <a:close/>
                  <a:moveTo>
                    <a:pt x="163" y="341"/>
                  </a:moveTo>
                  <a:cubicBezTo>
                    <a:pt x="163" y="342"/>
                    <a:pt x="164" y="343"/>
                    <a:pt x="163" y="344"/>
                  </a:cubicBezTo>
                  <a:cubicBezTo>
                    <a:pt x="163" y="344"/>
                    <a:pt x="161" y="344"/>
                    <a:pt x="161" y="344"/>
                  </a:cubicBezTo>
                  <a:cubicBezTo>
                    <a:pt x="160" y="343"/>
                    <a:pt x="160" y="342"/>
                    <a:pt x="160" y="341"/>
                  </a:cubicBezTo>
                  <a:cubicBezTo>
                    <a:pt x="161" y="340"/>
                    <a:pt x="162" y="341"/>
                    <a:pt x="163" y="341"/>
                  </a:cubicBezTo>
                  <a:close/>
                  <a:moveTo>
                    <a:pt x="167" y="344"/>
                  </a:moveTo>
                  <a:cubicBezTo>
                    <a:pt x="167" y="344"/>
                    <a:pt x="166" y="342"/>
                    <a:pt x="167" y="341"/>
                  </a:cubicBezTo>
                  <a:cubicBezTo>
                    <a:pt x="184" y="343"/>
                    <a:pt x="205" y="342"/>
                    <a:pt x="223" y="344"/>
                  </a:cubicBezTo>
                  <a:cubicBezTo>
                    <a:pt x="224" y="345"/>
                    <a:pt x="227" y="344"/>
                    <a:pt x="226" y="347"/>
                  </a:cubicBezTo>
                  <a:cubicBezTo>
                    <a:pt x="226" y="348"/>
                    <a:pt x="216" y="349"/>
                    <a:pt x="212" y="349"/>
                  </a:cubicBezTo>
                  <a:cubicBezTo>
                    <a:pt x="205" y="349"/>
                    <a:pt x="199" y="349"/>
                    <a:pt x="194" y="349"/>
                  </a:cubicBezTo>
                  <a:cubicBezTo>
                    <a:pt x="184" y="349"/>
                    <a:pt x="176" y="346"/>
                    <a:pt x="167" y="344"/>
                  </a:cubicBezTo>
                  <a:close/>
                  <a:moveTo>
                    <a:pt x="156" y="347"/>
                  </a:moveTo>
                  <a:cubicBezTo>
                    <a:pt x="142" y="349"/>
                    <a:pt x="125" y="347"/>
                    <a:pt x="111" y="346"/>
                  </a:cubicBezTo>
                  <a:cubicBezTo>
                    <a:pt x="125" y="342"/>
                    <a:pt x="143" y="343"/>
                    <a:pt x="156" y="347"/>
                  </a:cubicBezTo>
                  <a:close/>
                  <a:moveTo>
                    <a:pt x="260" y="345"/>
                  </a:moveTo>
                  <a:cubicBezTo>
                    <a:pt x="260" y="348"/>
                    <a:pt x="261" y="353"/>
                    <a:pt x="260" y="356"/>
                  </a:cubicBezTo>
                  <a:cubicBezTo>
                    <a:pt x="252" y="357"/>
                    <a:pt x="242" y="357"/>
                    <a:pt x="234" y="357"/>
                  </a:cubicBezTo>
                  <a:cubicBezTo>
                    <a:pt x="234" y="355"/>
                    <a:pt x="234" y="353"/>
                    <a:pt x="235" y="352"/>
                  </a:cubicBezTo>
                  <a:cubicBezTo>
                    <a:pt x="242" y="351"/>
                    <a:pt x="250" y="350"/>
                    <a:pt x="254" y="345"/>
                  </a:cubicBezTo>
                  <a:cubicBezTo>
                    <a:pt x="257" y="346"/>
                    <a:pt x="258" y="344"/>
                    <a:pt x="260" y="345"/>
                  </a:cubicBezTo>
                  <a:close/>
                  <a:moveTo>
                    <a:pt x="157" y="351"/>
                  </a:moveTo>
                  <a:cubicBezTo>
                    <a:pt x="157" y="353"/>
                    <a:pt x="157" y="356"/>
                    <a:pt x="156" y="358"/>
                  </a:cubicBezTo>
                  <a:cubicBezTo>
                    <a:pt x="142" y="359"/>
                    <a:pt x="125" y="358"/>
                    <a:pt x="112" y="360"/>
                  </a:cubicBezTo>
                  <a:cubicBezTo>
                    <a:pt x="101" y="361"/>
                    <a:pt x="91" y="357"/>
                    <a:pt x="79" y="357"/>
                  </a:cubicBezTo>
                  <a:cubicBezTo>
                    <a:pt x="84" y="355"/>
                    <a:pt x="91" y="355"/>
                    <a:pt x="96" y="354"/>
                  </a:cubicBezTo>
                  <a:cubicBezTo>
                    <a:pt x="94" y="353"/>
                    <a:pt x="89" y="354"/>
                    <a:pt x="88" y="352"/>
                  </a:cubicBezTo>
                  <a:cubicBezTo>
                    <a:pt x="108" y="352"/>
                    <a:pt x="121" y="356"/>
                    <a:pt x="141" y="355"/>
                  </a:cubicBezTo>
                  <a:cubicBezTo>
                    <a:pt x="127" y="352"/>
                    <a:pt x="111" y="352"/>
                    <a:pt x="97" y="350"/>
                  </a:cubicBezTo>
                  <a:cubicBezTo>
                    <a:pt x="116" y="348"/>
                    <a:pt x="138" y="349"/>
                    <a:pt x="157" y="351"/>
                  </a:cubicBezTo>
                  <a:close/>
                  <a:moveTo>
                    <a:pt x="83" y="352"/>
                  </a:moveTo>
                  <a:cubicBezTo>
                    <a:pt x="71" y="354"/>
                    <a:pt x="59" y="354"/>
                    <a:pt x="47" y="355"/>
                  </a:cubicBezTo>
                  <a:cubicBezTo>
                    <a:pt x="47" y="355"/>
                    <a:pt x="46" y="353"/>
                    <a:pt x="47" y="352"/>
                  </a:cubicBezTo>
                  <a:cubicBezTo>
                    <a:pt x="59" y="353"/>
                    <a:pt x="72" y="349"/>
                    <a:pt x="83" y="352"/>
                  </a:cubicBezTo>
                  <a:close/>
                  <a:moveTo>
                    <a:pt x="167" y="351"/>
                  </a:moveTo>
                  <a:cubicBezTo>
                    <a:pt x="186" y="353"/>
                    <a:pt x="210" y="352"/>
                    <a:pt x="230" y="352"/>
                  </a:cubicBezTo>
                  <a:cubicBezTo>
                    <a:pt x="232" y="359"/>
                    <a:pt x="222" y="358"/>
                    <a:pt x="217" y="358"/>
                  </a:cubicBezTo>
                  <a:cubicBezTo>
                    <a:pt x="208" y="358"/>
                    <a:pt x="200" y="357"/>
                    <a:pt x="190" y="357"/>
                  </a:cubicBezTo>
                  <a:cubicBezTo>
                    <a:pt x="186" y="357"/>
                    <a:pt x="180" y="356"/>
                    <a:pt x="178" y="358"/>
                  </a:cubicBezTo>
                  <a:cubicBezTo>
                    <a:pt x="177" y="358"/>
                    <a:pt x="177" y="360"/>
                    <a:pt x="176" y="360"/>
                  </a:cubicBezTo>
                  <a:cubicBezTo>
                    <a:pt x="173" y="361"/>
                    <a:pt x="169" y="359"/>
                    <a:pt x="167" y="359"/>
                  </a:cubicBezTo>
                  <a:cubicBezTo>
                    <a:pt x="166" y="357"/>
                    <a:pt x="166" y="355"/>
                    <a:pt x="166" y="352"/>
                  </a:cubicBezTo>
                  <a:cubicBezTo>
                    <a:pt x="166" y="352"/>
                    <a:pt x="167" y="351"/>
                    <a:pt x="167" y="351"/>
                  </a:cubicBezTo>
                  <a:close/>
                  <a:moveTo>
                    <a:pt x="163" y="352"/>
                  </a:moveTo>
                  <a:cubicBezTo>
                    <a:pt x="163" y="353"/>
                    <a:pt x="164" y="355"/>
                    <a:pt x="163" y="358"/>
                  </a:cubicBezTo>
                  <a:cubicBezTo>
                    <a:pt x="163" y="358"/>
                    <a:pt x="162" y="359"/>
                    <a:pt x="160" y="359"/>
                  </a:cubicBezTo>
                  <a:cubicBezTo>
                    <a:pt x="160" y="357"/>
                    <a:pt x="158" y="350"/>
                    <a:pt x="163" y="352"/>
                  </a:cubicBezTo>
                  <a:close/>
                  <a:moveTo>
                    <a:pt x="66" y="361"/>
                  </a:moveTo>
                  <a:cubicBezTo>
                    <a:pt x="60" y="362"/>
                    <a:pt x="55" y="363"/>
                    <a:pt x="48" y="364"/>
                  </a:cubicBezTo>
                  <a:cubicBezTo>
                    <a:pt x="48" y="363"/>
                    <a:pt x="47" y="362"/>
                    <a:pt x="47" y="361"/>
                  </a:cubicBezTo>
                  <a:cubicBezTo>
                    <a:pt x="53" y="359"/>
                    <a:pt x="61" y="360"/>
                    <a:pt x="66" y="361"/>
                  </a:cubicBezTo>
                  <a:close/>
                  <a:moveTo>
                    <a:pt x="230" y="362"/>
                  </a:moveTo>
                  <a:cubicBezTo>
                    <a:pt x="230" y="364"/>
                    <a:pt x="227" y="365"/>
                    <a:pt x="225" y="365"/>
                  </a:cubicBezTo>
                  <a:cubicBezTo>
                    <a:pt x="212" y="366"/>
                    <a:pt x="196" y="365"/>
                    <a:pt x="188" y="362"/>
                  </a:cubicBezTo>
                  <a:cubicBezTo>
                    <a:pt x="201" y="360"/>
                    <a:pt x="216" y="362"/>
                    <a:pt x="230" y="362"/>
                  </a:cubicBezTo>
                  <a:close/>
                  <a:moveTo>
                    <a:pt x="40" y="361"/>
                  </a:moveTo>
                  <a:cubicBezTo>
                    <a:pt x="40" y="363"/>
                    <a:pt x="41" y="367"/>
                    <a:pt x="40" y="369"/>
                  </a:cubicBezTo>
                  <a:cubicBezTo>
                    <a:pt x="37" y="369"/>
                    <a:pt x="36" y="360"/>
                    <a:pt x="40" y="361"/>
                  </a:cubicBezTo>
                  <a:close/>
                  <a:moveTo>
                    <a:pt x="156" y="363"/>
                  </a:moveTo>
                  <a:cubicBezTo>
                    <a:pt x="157" y="365"/>
                    <a:pt x="156" y="367"/>
                    <a:pt x="156" y="368"/>
                  </a:cubicBezTo>
                  <a:cubicBezTo>
                    <a:pt x="138" y="371"/>
                    <a:pt x="116" y="371"/>
                    <a:pt x="98" y="369"/>
                  </a:cubicBezTo>
                  <a:cubicBezTo>
                    <a:pt x="100" y="369"/>
                    <a:pt x="102" y="368"/>
                    <a:pt x="105" y="368"/>
                  </a:cubicBezTo>
                  <a:cubicBezTo>
                    <a:pt x="93" y="367"/>
                    <a:pt x="78" y="369"/>
                    <a:pt x="65" y="369"/>
                  </a:cubicBezTo>
                  <a:cubicBezTo>
                    <a:pt x="59" y="368"/>
                    <a:pt x="53" y="371"/>
                    <a:pt x="49" y="368"/>
                  </a:cubicBezTo>
                  <a:cubicBezTo>
                    <a:pt x="64" y="359"/>
                    <a:pt x="84" y="365"/>
                    <a:pt x="103" y="364"/>
                  </a:cubicBezTo>
                  <a:cubicBezTo>
                    <a:pt x="120" y="364"/>
                    <a:pt x="139" y="361"/>
                    <a:pt x="156" y="363"/>
                  </a:cubicBezTo>
                  <a:close/>
                  <a:moveTo>
                    <a:pt x="160" y="363"/>
                  </a:moveTo>
                  <a:cubicBezTo>
                    <a:pt x="161" y="363"/>
                    <a:pt x="162" y="364"/>
                    <a:pt x="163" y="364"/>
                  </a:cubicBezTo>
                  <a:cubicBezTo>
                    <a:pt x="163" y="365"/>
                    <a:pt x="161" y="366"/>
                    <a:pt x="160" y="366"/>
                  </a:cubicBezTo>
                  <a:cubicBezTo>
                    <a:pt x="160" y="366"/>
                    <a:pt x="160" y="364"/>
                    <a:pt x="160" y="363"/>
                  </a:cubicBezTo>
                  <a:close/>
                  <a:moveTo>
                    <a:pt x="189" y="367"/>
                  </a:moveTo>
                  <a:cubicBezTo>
                    <a:pt x="182" y="371"/>
                    <a:pt x="178" y="364"/>
                    <a:pt x="168" y="367"/>
                  </a:cubicBezTo>
                  <a:cubicBezTo>
                    <a:pt x="168" y="366"/>
                    <a:pt x="167" y="366"/>
                    <a:pt x="167" y="364"/>
                  </a:cubicBezTo>
                  <a:cubicBezTo>
                    <a:pt x="174" y="365"/>
                    <a:pt x="183" y="365"/>
                    <a:pt x="189" y="367"/>
                  </a:cubicBezTo>
                  <a:close/>
                  <a:moveTo>
                    <a:pt x="224" y="370"/>
                  </a:moveTo>
                  <a:cubicBezTo>
                    <a:pt x="229" y="374"/>
                    <a:pt x="226" y="377"/>
                    <a:pt x="225" y="382"/>
                  </a:cubicBezTo>
                  <a:cubicBezTo>
                    <a:pt x="224" y="389"/>
                    <a:pt x="225" y="390"/>
                    <a:pt x="217" y="391"/>
                  </a:cubicBezTo>
                  <a:cubicBezTo>
                    <a:pt x="203" y="392"/>
                    <a:pt x="183" y="390"/>
                    <a:pt x="168" y="389"/>
                  </a:cubicBezTo>
                  <a:cubicBezTo>
                    <a:pt x="175" y="383"/>
                    <a:pt x="192" y="380"/>
                    <a:pt x="205" y="379"/>
                  </a:cubicBezTo>
                  <a:cubicBezTo>
                    <a:pt x="212" y="378"/>
                    <a:pt x="226" y="380"/>
                    <a:pt x="225" y="373"/>
                  </a:cubicBezTo>
                  <a:cubicBezTo>
                    <a:pt x="209" y="373"/>
                    <a:pt x="197" y="374"/>
                    <a:pt x="181" y="373"/>
                  </a:cubicBezTo>
                  <a:cubicBezTo>
                    <a:pt x="193" y="371"/>
                    <a:pt x="209" y="370"/>
                    <a:pt x="224" y="370"/>
                  </a:cubicBezTo>
                  <a:close/>
                  <a:moveTo>
                    <a:pt x="117" y="374"/>
                  </a:moveTo>
                  <a:cubicBezTo>
                    <a:pt x="113" y="377"/>
                    <a:pt x="108" y="373"/>
                    <a:pt x="105" y="376"/>
                  </a:cubicBezTo>
                  <a:cubicBezTo>
                    <a:pt x="92" y="374"/>
                    <a:pt x="75" y="376"/>
                    <a:pt x="61" y="375"/>
                  </a:cubicBezTo>
                  <a:cubicBezTo>
                    <a:pt x="79" y="372"/>
                    <a:pt x="99" y="374"/>
                    <a:pt x="117" y="374"/>
                  </a:cubicBezTo>
                  <a:close/>
                  <a:moveTo>
                    <a:pt x="156" y="375"/>
                  </a:moveTo>
                  <a:cubicBezTo>
                    <a:pt x="154" y="377"/>
                    <a:pt x="149" y="375"/>
                    <a:pt x="147" y="375"/>
                  </a:cubicBezTo>
                  <a:cubicBezTo>
                    <a:pt x="149" y="374"/>
                    <a:pt x="153" y="374"/>
                    <a:pt x="156" y="375"/>
                  </a:cubicBezTo>
                  <a:close/>
                  <a:moveTo>
                    <a:pt x="145" y="375"/>
                  </a:moveTo>
                  <a:cubicBezTo>
                    <a:pt x="143" y="378"/>
                    <a:pt x="139" y="377"/>
                    <a:pt x="136" y="376"/>
                  </a:cubicBezTo>
                  <a:cubicBezTo>
                    <a:pt x="138" y="375"/>
                    <a:pt x="142" y="375"/>
                    <a:pt x="145" y="375"/>
                  </a:cubicBezTo>
                  <a:close/>
                  <a:moveTo>
                    <a:pt x="163" y="375"/>
                  </a:moveTo>
                  <a:cubicBezTo>
                    <a:pt x="163" y="379"/>
                    <a:pt x="163" y="385"/>
                    <a:pt x="161" y="389"/>
                  </a:cubicBezTo>
                  <a:cubicBezTo>
                    <a:pt x="160" y="384"/>
                    <a:pt x="162" y="379"/>
                    <a:pt x="163" y="375"/>
                  </a:cubicBezTo>
                  <a:close/>
                  <a:moveTo>
                    <a:pt x="192" y="378"/>
                  </a:moveTo>
                  <a:cubicBezTo>
                    <a:pt x="183" y="380"/>
                    <a:pt x="174" y="381"/>
                    <a:pt x="166" y="383"/>
                  </a:cubicBezTo>
                  <a:cubicBezTo>
                    <a:pt x="166" y="381"/>
                    <a:pt x="166" y="378"/>
                    <a:pt x="167" y="375"/>
                  </a:cubicBezTo>
                  <a:cubicBezTo>
                    <a:pt x="175" y="377"/>
                    <a:pt x="183" y="377"/>
                    <a:pt x="192" y="378"/>
                  </a:cubicBezTo>
                  <a:close/>
                  <a:moveTo>
                    <a:pt x="258" y="376"/>
                  </a:moveTo>
                  <a:cubicBezTo>
                    <a:pt x="260" y="389"/>
                    <a:pt x="257" y="406"/>
                    <a:pt x="258" y="420"/>
                  </a:cubicBezTo>
                  <a:cubicBezTo>
                    <a:pt x="254" y="421"/>
                    <a:pt x="248" y="420"/>
                    <a:pt x="246" y="418"/>
                  </a:cubicBezTo>
                  <a:cubicBezTo>
                    <a:pt x="246" y="417"/>
                    <a:pt x="249" y="417"/>
                    <a:pt x="249" y="415"/>
                  </a:cubicBezTo>
                  <a:cubicBezTo>
                    <a:pt x="249" y="412"/>
                    <a:pt x="243" y="414"/>
                    <a:pt x="241" y="414"/>
                  </a:cubicBezTo>
                  <a:cubicBezTo>
                    <a:pt x="239" y="413"/>
                    <a:pt x="233" y="401"/>
                    <a:pt x="233" y="397"/>
                  </a:cubicBezTo>
                  <a:cubicBezTo>
                    <a:pt x="234" y="395"/>
                    <a:pt x="237" y="392"/>
                    <a:pt x="234" y="391"/>
                  </a:cubicBezTo>
                  <a:cubicBezTo>
                    <a:pt x="234" y="385"/>
                    <a:pt x="234" y="381"/>
                    <a:pt x="234" y="375"/>
                  </a:cubicBezTo>
                  <a:cubicBezTo>
                    <a:pt x="241" y="376"/>
                    <a:pt x="250" y="375"/>
                    <a:pt x="258" y="376"/>
                  </a:cubicBezTo>
                  <a:close/>
                  <a:moveTo>
                    <a:pt x="185" y="394"/>
                  </a:moveTo>
                  <a:cubicBezTo>
                    <a:pt x="179" y="394"/>
                    <a:pt x="167" y="403"/>
                    <a:pt x="166" y="393"/>
                  </a:cubicBezTo>
                  <a:cubicBezTo>
                    <a:pt x="172" y="393"/>
                    <a:pt x="179" y="393"/>
                    <a:pt x="185" y="394"/>
                  </a:cubicBezTo>
                  <a:close/>
                  <a:moveTo>
                    <a:pt x="224" y="394"/>
                  </a:moveTo>
                  <a:cubicBezTo>
                    <a:pt x="224" y="395"/>
                    <a:pt x="224" y="397"/>
                    <a:pt x="224" y="397"/>
                  </a:cubicBezTo>
                  <a:cubicBezTo>
                    <a:pt x="223" y="397"/>
                    <a:pt x="222" y="396"/>
                    <a:pt x="222" y="395"/>
                  </a:cubicBezTo>
                  <a:cubicBezTo>
                    <a:pt x="223" y="395"/>
                    <a:pt x="223" y="394"/>
                    <a:pt x="224" y="394"/>
                  </a:cubicBezTo>
                  <a:close/>
                  <a:moveTo>
                    <a:pt x="220" y="399"/>
                  </a:moveTo>
                  <a:cubicBezTo>
                    <a:pt x="206" y="401"/>
                    <a:pt x="193" y="400"/>
                    <a:pt x="179" y="400"/>
                  </a:cubicBezTo>
                  <a:cubicBezTo>
                    <a:pt x="187" y="396"/>
                    <a:pt x="203" y="395"/>
                    <a:pt x="215" y="395"/>
                  </a:cubicBezTo>
                  <a:cubicBezTo>
                    <a:pt x="218" y="395"/>
                    <a:pt x="220" y="395"/>
                    <a:pt x="220" y="399"/>
                  </a:cubicBezTo>
                  <a:close/>
                  <a:moveTo>
                    <a:pt x="224" y="404"/>
                  </a:moveTo>
                  <a:cubicBezTo>
                    <a:pt x="224" y="404"/>
                    <a:pt x="224" y="405"/>
                    <a:pt x="224" y="406"/>
                  </a:cubicBezTo>
                  <a:cubicBezTo>
                    <a:pt x="211" y="409"/>
                    <a:pt x="196" y="407"/>
                    <a:pt x="183" y="408"/>
                  </a:cubicBezTo>
                  <a:cubicBezTo>
                    <a:pt x="195" y="405"/>
                    <a:pt x="208" y="404"/>
                    <a:pt x="224" y="404"/>
                  </a:cubicBezTo>
                  <a:close/>
                  <a:moveTo>
                    <a:pt x="171" y="405"/>
                  </a:moveTo>
                  <a:cubicBezTo>
                    <a:pt x="167" y="408"/>
                    <a:pt x="171" y="412"/>
                    <a:pt x="176" y="412"/>
                  </a:cubicBezTo>
                  <a:cubicBezTo>
                    <a:pt x="172" y="414"/>
                    <a:pt x="165" y="414"/>
                    <a:pt x="164" y="420"/>
                  </a:cubicBezTo>
                  <a:cubicBezTo>
                    <a:pt x="163" y="416"/>
                    <a:pt x="165" y="409"/>
                    <a:pt x="166" y="405"/>
                  </a:cubicBezTo>
                  <a:cubicBezTo>
                    <a:pt x="168" y="405"/>
                    <a:pt x="169" y="404"/>
                    <a:pt x="171" y="405"/>
                  </a:cubicBezTo>
                  <a:close/>
                  <a:moveTo>
                    <a:pt x="178" y="416"/>
                  </a:moveTo>
                  <a:cubicBezTo>
                    <a:pt x="192" y="413"/>
                    <a:pt x="212" y="412"/>
                    <a:pt x="226" y="411"/>
                  </a:cubicBezTo>
                  <a:cubicBezTo>
                    <a:pt x="228" y="410"/>
                    <a:pt x="226" y="413"/>
                    <a:pt x="225" y="414"/>
                  </a:cubicBezTo>
                  <a:cubicBezTo>
                    <a:pt x="222" y="415"/>
                    <a:pt x="215" y="414"/>
                    <a:pt x="211" y="415"/>
                  </a:cubicBezTo>
                  <a:cubicBezTo>
                    <a:pt x="199" y="416"/>
                    <a:pt x="189" y="417"/>
                    <a:pt x="178" y="416"/>
                  </a:cubicBezTo>
                  <a:close/>
                  <a:moveTo>
                    <a:pt x="227" y="419"/>
                  </a:moveTo>
                  <a:cubicBezTo>
                    <a:pt x="227" y="420"/>
                    <a:pt x="227" y="422"/>
                    <a:pt x="226" y="423"/>
                  </a:cubicBezTo>
                  <a:cubicBezTo>
                    <a:pt x="206" y="425"/>
                    <a:pt x="184" y="427"/>
                    <a:pt x="165" y="425"/>
                  </a:cubicBezTo>
                  <a:cubicBezTo>
                    <a:pt x="184" y="420"/>
                    <a:pt x="205" y="417"/>
                    <a:pt x="227" y="419"/>
                  </a:cubicBezTo>
                  <a:close/>
                  <a:moveTo>
                    <a:pt x="105" y="422"/>
                  </a:moveTo>
                  <a:cubicBezTo>
                    <a:pt x="107" y="423"/>
                    <a:pt x="107" y="424"/>
                    <a:pt x="108" y="425"/>
                  </a:cubicBezTo>
                  <a:cubicBezTo>
                    <a:pt x="107" y="425"/>
                    <a:pt x="106" y="426"/>
                    <a:pt x="105" y="427"/>
                  </a:cubicBezTo>
                  <a:cubicBezTo>
                    <a:pt x="104" y="427"/>
                    <a:pt x="105" y="424"/>
                    <a:pt x="105" y="422"/>
                  </a:cubicBezTo>
                  <a:close/>
                  <a:moveTo>
                    <a:pt x="244" y="427"/>
                  </a:moveTo>
                  <a:cubicBezTo>
                    <a:pt x="241" y="429"/>
                    <a:pt x="236" y="428"/>
                    <a:pt x="232" y="428"/>
                  </a:cubicBezTo>
                  <a:cubicBezTo>
                    <a:pt x="232" y="427"/>
                    <a:pt x="232" y="426"/>
                    <a:pt x="232" y="425"/>
                  </a:cubicBezTo>
                  <a:cubicBezTo>
                    <a:pt x="236" y="423"/>
                    <a:pt x="241" y="425"/>
                    <a:pt x="244" y="427"/>
                  </a:cubicBezTo>
                  <a:close/>
                  <a:moveTo>
                    <a:pt x="226" y="425"/>
                  </a:moveTo>
                  <a:cubicBezTo>
                    <a:pt x="227" y="429"/>
                    <a:pt x="222" y="429"/>
                    <a:pt x="219" y="429"/>
                  </a:cubicBezTo>
                  <a:cubicBezTo>
                    <a:pt x="211" y="429"/>
                    <a:pt x="201" y="428"/>
                    <a:pt x="195" y="428"/>
                  </a:cubicBezTo>
                  <a:cubicBezTo>
                    <a:pt x="203" y="427"/>
                    <a:pt x="216" y="426"/>
                    <a:pt x="226" y="425"/>
                  </a:cubicBezTo>
                  <a:close/>
                  <a:moveTo>
                    <a:pt x="217" y="433"/>
                  </a:moveTo>
                  <a:cubicBezTo>
                    <a:pt x="206" y="434"/>
                    <a:pt x="194" y="432"/>
                    <a:pt x="184" y="434"/>
                  </a:cubicBezTo>
                  <a:cubicBezTo>
                    <a:pt x="195" y="438"/>
                    <a:pt x="213" y="435"/>
                    <a:pt x="226" y="436"/>
                  </a:cubicBezTo>
                  <a:cubicBezTo>
                    <a:pt x="220" y="439"/>
                    <a:pt x="209" y="437"/>
                    <a:pt x="200" y="438"/>
                  </a:cubicBezTo>
                  <a:cubicBezTo>
                    <a:pt x="191" y="439"/>
                    <a:pt x="182" y="438"/>
                    <a:pt x="172" y="438"/>
                  </a:cubicBezTo>
                  <a:cubicBezTo>
                    <a:pt x="166" y="438"/>
                    <a:pt x="161" y="439"/>
                    <a:pt x="163" y="431"/>
                  </a:cubicBezTo>
                  <a:cubicBezTo>
                    <a:pt x="181" y="430"/>
                    <a:pt x="201" y="432"/>
                    <a:pt x="217" y="433"/>
                  </a:cubicBezTo>
                  <a:close/>
                  <a:moveTo>
                    <a:pt x="134" y="433"/>
                  </a:moveTo>
                  <a:cubicBezTo>
                    <a:pt x="129" y="434"/>
                    <a:pt x="122" y="433"/>
                    <a:pt x="116" y="432"/>
                  </a:cubicBezTo>
                  <a:cubicBezTo>
                    <a:pt x="121" y="430"/>
                    <a:pt x="129" y="431"/>
                    <a:pt x="134" y="433"/>
                  </a:cubicBezTo>
                  <a:close/>
                  <a:moveTo>
                    <a:pt x="153" y="432"/>
                  </a:moveTo>
                  <a:cubicBezTo>
                    <a:pt x="153" y="433"/>
                    <a:pt x="151" y="433"/>
                    <a:pt x="150" y="433"/>
                  </a:cubicBezTo>
                  <a:cubicBezTo>
                    <a:pt x="151" y="432"/>
                    <a:pt x="152" y="432"/>
                    <a:pt x="153" y="432"/>
                  </a:cubicBezTo>
                  <a:close/>
                  <a:moveTo>
                    <a:pt x="152" y="436"/>
                  </a:moveTo>
                  <a:cubicBezTo>
                    <a:pt x="151" y="438"/>
                    <a:pt x="147" y="438"/>
                    <a:pt x="145" y="437"/>
                  </a:cubicBezTo>
                  <a:cubicBezTo>
                    <a:pt x="146" y="435"/>
                    <a:pt x="150" y="435"/>
                    <a:pt x="152" y="436"/>
                  </a:cubicBezTo>
                  <a:close/>
                  <a:moveTo>
                    <a:pt x="256" y="439"/>
                  </a:moveTo>
                  <a:cubicBezTo>
                    <a:pt x="251" y="440"/>
                    <a:pt x="248" y="440"/>
                    <a:pt x="243" y="440"/>
                  </a:cubicBezTo>
                  <a:cubicBezTo>
                    <a:pt x="247" y="439"/>
                    <a:pt x="253" y="438"/>
                    <a:pt x="256" y="439"/>
                  </a:cubicBezTo>
                  <a:close/>
                  <a:moveTo>
                    <a:pt x="143" y="443"/>
                  </a:moveTo>
                  <a:cubicBezTo>
                    <a:pt x="139" y="445"/>
                    <a:pt x="131" y="444"/>
                    <a:pt x="126" y="444"/>
                  </a:cubicBezTo>
                  <a:cubicBezTo>
                    <a:pt x="131" y="442"/>
                    <a:pt x="137" y="443"/>
                    <a:pt x="143" y="443"/>
                  </a:cubicBezTo>
                  <a:close/>
                  <a:moveTo>
                    <a:pt x="227" y="446"/>
                  </a:moveTo>
                  <a:cubicBezTo>
                    <a:pt x="226" y="448"/>
                    <a:pt x="223" y="447"/>
                    <a:pt x="221" y="446"/>
                  </a:cubicBezTo>
                  <a:cubicBezTo>
                    <a:pt x="223" y="446"/>
                    <a:pt x="226" y="445"/>
                    <a:pt x="227" y="446"/>
                  </a:cubicBezTo>
                  <a:close/>
                  <a:moveTo>
                    <a:pt x="250" y="447"/>
                  </a:moveTo>
                  <a:cubicBezTo>
                    <a:pt x="245" y="448"/>
                    <a:pt x="238" y="448"/>
                    <a:pt x="233" y="447"/>
                  </a:cubicBezTo>
                  <a:cubicBezTo>
                    <a:pt x="233" y="447"/>
                    <a:pt x="234" y="447"/>
                    <a:pt x="234" y="446"/>
                  </a:cubicBezTo>
                  <a:cubicBezTo>
                    <a:pt x="239" y="446"/>
                    <a:pt x="245" y="446"/>
                    <a:pt x="250" y="447"/>
                  </a:cubicBezTo>
                  <a:close/>
                  <a:moveTo>
                    <a:pt x="139" y="447"/>
                  </a:moveTo>
                  <a:cubicBezTo>
                    <a:pt x="132" y="448"/>
                    <a:pt x="123" y="449"/>
                    <a:pt x="116" y="449"/>
                  </a:cubicBezTo>
                  <a:cubicBezTo>
                    <a:pt x="124" y="446"/>
                    <a:pt x="131" y="448"/>
                    <a:pt x="139" y="447"/>
                  </a:cubicBezTo>
                  <a:close/>
                  <a:moveTo>
                    <a:pt x="106" y="453"/>
                  </a:moveTo>
                  <a:cubicBezTo>
                    <a:pt x="107" y="453"/>
                    <a:pt x="107" y="453"/>
                    <a:pt x="107" y="453"/>
                  </a:cubicBezTo>
                  <a:cubicBezTo>
                    <a:pt x="107" y="455"/>
                    <a:pt x="107" y="458"/>
                    <a:pt x="110" y="458"/>
                  </a:cubicBezTo>
                  <a:cubicBezTo>
                    <a:pt x="110" y="461"/>
                    <a:pt x="109" y="463"/>
                    <a:pt x="109" y="465"/>
                  </a:cubicBezTo>
                  <a:cubicBezTo>
                    <a:pt x="107" y="462"/>
                    <a:pt x="107" y="457"/>
                    <a:pt x="106" y="4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147" y="1029203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-134381" y="1554507"/>
            <a:ext cx="1635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CONTENTS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18"/>
          <p:cNvSpPr txBox="1"/>
          <p:nvPr/>
        </p:nvSpPr>
        <p:spPr>
          <a:xfrm>
            <a:off x="3841296" y="221784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各模块设计分析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8"/>
          <p:cNvSpPr txBox="1"/>
          <p:nvPr/>
        </p:nvSpPr>
        <p:spPr>
          <a:xfrm>
            <a:off x="3841296" y="3117004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构造仿真测试数据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3841296" y="4052359"/>
            <a:ext cx="4019052" cy="252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仿真结果及分析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6" grpId="0" animBg="1"/>
      <p:bldP spid="37" grpId="0" animBg="1"/>
      <p:bldP spid="41" grpId="0" animBg="1"/>
      <p:bldP spid="42" grpId="0" animBg="1"/>
      <p:bldP spid="45" grpId="0"/>
      <p:bldP spid="4" grpId="0"/>
      <p:bldP spid="60" grpId="0"/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72871" y="8391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数据验证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1905" y="625475"/>
          <a:ext cx="9145905" cy="4505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228600"/>
                <a:gridCol w="457200"/>
                <a:gridCol w="457835"/>
                <a:gridCol w="457200"/>
                <a:gridCol w="457200"/>
                <a:gridCol w="457200"/>
                <a:gridCol w="457200"/>
                <a:gridCol w="457200"/>
                <a:gridCol w="457835"/>
                <a:gridCol w="457200"/>
                <a:gridCol w="457200"/>
                <a:gridCol w="457200"/>
                <a:gridCol w="457200"/>
                <a:gridCol w="457200"/>
                <a:gridCol w="457200"/>
                <a:gridCol w="457835"/>
                <a:gridCol w="457200"/>
                <a:gridCol w="457200"/>
                <a:gridCol w="457200"/>
              </a:tblGrid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原始数据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700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400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300</a:t>
                      </a:r>
                      <a:endParaRPr lang="en-US" altLang="zh-CN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0.875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612.5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437.5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262.5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87.5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0.25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计算结果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137.5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1900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82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0000"/>
                          </a:solidFill>
                        </a:rPr>
                        <a:t>仿真结果</a:t>
                      </a:r>
                      <a:endParaRPr lang="en-US" altLang="zh-CN" sz="1400" b="1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137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1899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1299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975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649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350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3"/>
          <p:cNvSpPr txBox="1"/>
          <p:nvPr/>
        </p:nvSpPr>
        <p:spPr>
          <a:xfrm>
            <a:off x="2607310" y="2187575"/>
            <a:ext cx="39293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谢   谢    收    看</a:t>
            </a:r>
            <a:endParaRPr lang="zh-CN" altLang="en-US" sz="4400" b="1" dirty="0" smtClean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01.Fir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滤波器简介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23995" y="3368040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4023916" y="3032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4832" y="37929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 indent="-128905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43597" y="2845417"/>
            <a:ext cx="0" cy="13012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683629" y="23885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滤波器概念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955" y="1464945"/>
            <a:ext cx="82105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FIR(Finite Impulse Response)滤波器：有限长单位冲激响应滤波器，又称为非递归型滤波器，是数字信号处理系统中最基本的元件。</a:t>
            </a:r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它可以在保证任意幅频特性的同时具有严格的线性相频特性，同时其单位抽样响应是有限长的，因而滤波器是稳定的系统。</a:t>
            </a:r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	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因此，FIR滤波器在通信、图像处理、模式识别等领域都有着广泛的应用。</a:t>
            </a:r>
            <a:endParaRPr lang="zh-CN" altLang="en-US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683629" y="227424"/>
            <a:ext cx="17773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滤波器特点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1371600"/>
            <a:ext cx="4590415" cy="24003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15570" y="1880235"/>
            <a:ext cx="21615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在信号进入FIR滤波器前，首先要将信号通过A/D器件进行模数转换，使之成为8bit的数字信号，一般可用速度较高的逐次逼进式A/D转换器。</a:t>
            </a:r>
            <a:endParaRPr lang="zh-CN" altLang="en-US" sz="1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67525" y="1664970"/>
            <a:ext cx="20980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不论采用乘累加方法还是分布式算法设计FIR滤波器，滤波器输出的数据都是一串序列，要使它能直观地反应出来，还需经过数模转换，因此由FPGA构成的FIR滤波器的输出须外接D/A模块。</a:t>
            </a:r>
            <a:endParaRPr lang="zh-CN" altLang="en-US" sz="1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891155" y="3771900"/>
            <a:ext cx="33623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PGA有着规整的内部逻辑阵列和丰富的连线资源，特别适合于数字信号处理任务，相对于串行运算为主导的通用DSP芯片来说，其并行性和可扩展性更好，利用FPGA乘累加的快速算法，可以设计出高速的FIR数字滤波器。</a:t>
            </a:r>
            <a:endParaRPr lang="zh-CN" altLang="en-US" sz="1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  <p:bldP spid="61" grpId="2"/>
      <p:bldP spid="65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02629" y="227424"/>
            <a:ext cx="253936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直接型</a:t>
            </a:r>
            <a:r>
              <a:rPr lang="en-US" altLang="zh-CN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Fir</a:t>
            </a:r>
            <a:r>
              <a:rPr lang="zh-CN" altLang="en-US" sz="2000" b="1" kern="0" dirty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滤波器结构</a:t>
            </a:r>
            <a:endParaRPr lang="zh-CN" altLang="en-US" sz="2000" b="1" kern="0" dirty="0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9250" y="1102995"/>
            <a:ext cx="3122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的因果有限冲激响应滤波器由传输函数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）描述：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0785" y="1724342"/>
            <a:ext cx="11811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52755" y="2367915"/>
            <a:ext cx="30194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它是次数为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1200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的一个多项式。在时域中，上述有限冲激响应滤波器的输入输出关系为：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196340" y="3132138"/>
            <a:ext cx="142875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452120" y="3719195"/>
            <a:ext cx="3018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）分别是输出和输入序列。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-2147482616"/>
          <p:cNvGraphicFramePr>
            <a:graphicFrameLocks noChangeAspect="1"/>
          </p:cNvGraphicFramePr>
          <p:nvPr/>
        </p:nvGraphicFramePr>
        <p:xfrm>
          <a:off x="3691890" y="1111568"/>
          <a:ext cx="5273040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0160000" imgH="3975100" progId="Visio.Drawing.11">
                  <p:embed/>
                </p:oleObj>
              </mc:Choice>
              <mc:Fallback>
                <p:oleObj name="" r:id="rId4" imgW="10160000" imgH="3975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1890" y="1111568"/>
                        <a:ext cx="5273040" cy="2058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99218" y="3570605"/>
            <a:ext cx="2955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由</a:t>
            </a:r>
            <a:r>
              <a:rPr lang="en-US" altLang="zh-CN" sz="1200"/>
              <a:t>Matlab</a:t>
            </a:r>
            <a:r>
              <a:rPr lang="zh-CN" altLang="en-US" sz="1200"/>
              <a:t>得出五位</a:t>
            </a:r>
            <a:r>
              <a:rPr lang="en-US" altLang="zh-CN" sz="1200"/>
              <a:t>Fir</a:t>
            </a:r>
            <a:r>
              <a:rPr lang="zh-CN" altLang="en-US" sz="1200"/>
              <a:t>滤波器的</a:t>
            </a:r>
            <a:r>
              <a:rPr lang="en-US" altLang="zh-CN" sz="1200"/>
              <a:t>Z</a:t>
            </a:r>
            <a:r>
              <a:rPr lang="zh-CN" altLang="en-US" sz="1200"/>
              <a:t>域函数为：</a:t>
            </a:r>
            <a:r>
              <a:rPr lang="en-US" altLang="zh-CN" sz="1200"/>
              <a:t> </a:t>
            </a:r>
            <a:endParaRPr lang="en-US" altLang="zh-CN" sz="1200"/>
          </a:p>
        </p:txBody>
      </p:sp>
      <p:graphicFrame>
        <p:nvGraphicFramePr>
          <p:cNvPr id="5" name="对象 -2147482620"/>
          <p:cNvGraphicFramePr>
            <a:graphicFrameLocks noChangeAspect="1"/>
          </p:cNvGraphicFramePr>
          <p:nvPr/>
        </p:nvGraphicFramePr>
        <p:xfrm>
          <a:off x="5842000" y="3990340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2755900" imgH="228600" progId="Equation.DSMT4">
                  <p:embed/>
                </p:oleObj>
              </mc:Choice>
              <mc:Fallback>
                <p:oleObj name="" r:id="rId6" imgW="27559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000" y="3990340"/>
                        <a:ext cx="27559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4058B0F1-8878-5144-9AA6-93099A0F7482}" type="slidenum">
              <a:rPr lang="es-ES"/>
            </a:fld>
            <a:endParaRPr lang="es-ES" dirty="0"/>
          </a:p>
        </p:txBody>
      </p:sp>
      <p:sp>
        <p:nvSpPr>
          <p:cNvPr id="4" name="TextBox 4"/>
          <p:cNvSpPr txBox="1"/>
          <p:nvPr/>
        </p:nvSpPr>
        <p:spPr>
          <a:xfrm>
            <a:off x="417860" y="3213644"/>
            <a:ext cx="37264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各模块设计分析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99006" y="2962362"/>
            <a:ext cx="1506855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4001056" y="259215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模块种类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1056" y="342400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乘法器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636010" y="2571750"/>
            <a:ext cx="0" cy="18726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01056" y="3794212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1056" y="4164417"/>
            <a:ext cx="1505955" cy="253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1" indent="-128905" algn="l">
              <a:buFont typeface="Wingdings" panose="05000000000000000000" pitchFamily="2" charset="2"/>
              <a:buChar char="l"/>
            </a:pPr>
            <a:r>
              <a:rPr lang="zh-CN" altLang="en-US" sz="1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顶层模块</a:t>
            </a:r>
            <a:endParaRPr lang="zh-CN" altLang="en-US" sz="1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/>
          <p:cNvGrpSpPr/>
          <p:nvPr/>
        </p:nvGrpSpPr>
        <p:grpSpPr>
          <a:xfrm rot="0">
            <a:off x="2693754" y="1016000"/>
            <a:ext cx="1904281" cy="3302000"/>
            <a:chOff x="2701713" y="1069793"/>
            <a:chExt cx="1904086" cy="3302157"/>
          </a:xfrm>
        </p:grpSpPr>
        <p:sp>
          <p:nvSpPr>
            <p:cNvPr id="127" name="圆角矩形 126"/>
            <p:cNvSpPr/>
            <p:nvPr/>
          </p:nvSpPr>
          <p:spPr>
            <a:xfrm>
              <a:off x="2772798" y="1085825"/>
              <a:ext cx="1685339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 flipV="1">
              <a:off x="2701713" y="1069793"/>
              <a:ext cx="1904086" cy="874883"/>
              <a:chOff x="894195" y="2095454"/>
              <a:chExt cx="4500232" cy="1850943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894195" y="2095454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999759" y="2835568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290384" y="2581117"/>
                <a:ext cx="3489354" cy="953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850335" y="1015896"/>
            <a:ext cx="1859421" cy="3302157"/>
            <a:chOff x="850335" y="1069793"/>
            <a:chExt cx="1859421" cy="3302157"/>
          </a:xfrm>
        </p:grpSpPr>
        <p:sp>
          <p:nvSpPr>
            <p:cNvPr id="147" name="圆角矩形 146"/>
            <p:cNvSpPr/>
            <p:nvPr/>
          </p:nvSpPr>
          <p:spPr>
            <a:xfrm>
              <a:off x="971600" y="1085825"/>
              <a:ext cx="1706223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 flipV="1">
              <a:off x="850335" y="1069793"/>
              <a:ext cx="1859421" cy="835205"/>
              <a:chOff x="837732" y="2078700"/>
              <a:chExt cx="4394668" cy="1766999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54" name="组合 153"/>
          <p:cNvGrpSpPr/>
          <p:nvPr/>
        </p:nvGrpSpPr>
        <p:grpSpPr>
          <a:xfrm rot="0">
            <a:off x="4555490" y="1016000"/>
            <a:ext cx="1859280" cy="3286125"/>
            <a:chOff x="4458137" y="1085825"/>
            <a:chExt cx="1859421" cy="3286125"/>
          </a:xfrm>
        </p:grpSpPr>
        <p:sp>
          <p:nvSpPr>
            <p:cNvPr id="167" name="圆角矩形 166"/>
            <p:cNvSpPr/>
            <p:nvPr/>
          </p:nvSpPr>
          <p:spPr>
            <a:xfrm>
              <a:off x="4489744" y="1085825"/>
              <a:ext cx="170120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 flipV="1">
              <a:off x="4458137" y="1117390"/>
              <a:ext cx="1859421" cy="835205"/>
              <a:chOff x="837732" y="2078700"/>
              <a:chExt cx="4394668" cy="1766999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6312520" y="1015896"/>
            <a:ext cx="1859421" cy="3286125"/>
            <a:chOff x="6238452" y="1085825"/>
            <a:chExt cx="1859421" cy="3286125"/>
          </a:xfrm>
        </p:grpSpPr>
        <p:sp>
          <p:nvSpPr>
            <p:cNvPr id="174" name="圆角矩形 173"/>
            <p:cNvSpPr/>
            <p:nvPr/>
          </p:nvSpPr>
          <p:spPr>
            <a:xfrm>
              <a:off x="6317559" y="1085825"/>
              <a:ext cx="1638818" cy="3286125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279400" dist="63500" dir="8100000" sx="98000" sy="98000" algn="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组合 177"/>
            <p:cNvGrpSpPr/>
            <p:nvPr/>
          </p:nvGrpSpPr>
          <p:grpSpPr>
            <a:xfrm flipV="1">
              <a:off x="6238452" y="1117390"/>
              <a:ext cx="1859421" cy="835205"/>
              <a:chOff x="837732" y="2078700"/>
              <a:chExt cx="4394668" cy="1766999"/>
            </a:xfrm>
          </p:grpSpPr>
          <p:sp>
            <p:nvSpPr>
              <p:cNvPr id="188" name="椭圆 187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2370145" y="1478155"/>
            <a:ext cx="679223" cy="152400"/>
            <a:chOff x="2819400" y="387818"/>
            <a:chExt cx="1384660" cy="310682"/>
          </a:xfrm>
        </p:grpSpPr>
        <p:sp>
          <p:nvSpPr>
            <p:cNvPr id="192" name="椭圆 19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2370145" y="3728429"/>
            <a:ext cx="679223" cy="152400"/>
            <a:chOff x="2819400" y="387818"/>
            <a:chExt cx="1384660" cy="310682"/>
          </a:xfrm>
        </p:grpSpPr>
        <p:sp>
          <p:nvSpPr>
            <p:cNvPr id="197" name="椭圆 19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4171093" y="1478155"/>
            <a:ext cx="679223" cy="152400"/>
            <a:chOff x="2819400" y="387818"/>
            <a:chExt cx="1384660" cy="310682"/>
          </a:xfrm>
        </p:grpSpPr>
        <p:sp>
          <p:nvSpPr>
            <p:cNvPr id="202" name="椭圆 20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圆角矩形 20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圆角矩形 20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4171093" y="3728429"/>
            <a:ext cx="679223" cy="152400"/>
            <a:chOff x="2819400" y="387818"/>
            <a:chExt cx="1384660" cy="310682"/>
          </a:xfrm>
        </p:grpSpPr>
        <p:sp>
          <p:nvSpPr>
            <p:cNvPr id="207" name="椭圆 20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圆角矩形 20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5943466" y="1478155"/>
            <a:ext cx="679223" cy="152400"/>
            <a:chOff x="2819400" y="387818"/>
            <a:chExt cx="1384660" cy="310682"/>
          </a:xfrm>
        </p:grpSpPr>
        <p:sp>
          <p:nvSpPr>
            <p:cNvPr id="212" name="椭圆 211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943466" y="3728429"/>
            <a:ext cx="679223" cy="152400"/>
            <a:chOff x="2819400" y="387818"/>
            <a:chExt cx="1384660" cy="310682"/>
          </a:xfrm>
        </p:grpSpPr>
        <p:sp>
          <p:nvSpPr>
            <p:cNvPr id="217" name="椭圆 216"/>
            <p:cNvSpPr/>
            <p:nvPr/>
          </p:nvSpPr>
          <p:spPr>
            <a:xfrm>
              <a:off x="2819400" y="393700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3899260" y="387818"/>
              <a:ext cx="304800" cy="3048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圆角矩形 218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25000">
                  <a:srgbClr val="FBFBFB"/>
                </a:gs>
                <a:gs pos="37000">
                  <a:srgbClr val="F8F8F8"/>
                </a:gs>
                <a:gs pos="89000">
                  <a:schemeClr val="bg1">
                    <a:lumMod val="85000"/>
                  </a:schemeClr>
                </a:gs>
                <a:gs pos="78000">
                  <a:srgbClr val="E7E7E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88900" sx="101000" sy="101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2883260" y="466379"/>
              <a:ext cx="1256939" cy="15944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tx1">
                    <a:alpha val="2000"/>
                  </a:schemeClr>
                </a:gs>
                <a:gs pos="100000">
                  <a:schemeClr val="tx1">
                    <a:alpha val="13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矩形 221"/>
          <p:cNvSpPr/>
          <p:nvPr/>
        </p:nvSpPr>
        <p:spPr>
          <a:xfrm>
            <a:off x="1211877" y="126461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位寄存器</a:t>
            </a:r>
            <a:endParaRPr lang="zh-CN" alt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305522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5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16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位乘法器</a:t>
            </a:r>
            <a:endParaRPr lang="zh-CN" alt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4872595" y="1282392"/>
            <a:ext cx="12268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4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个</a:t>
            </a:r>
            <a:r>
              <a:rPr lang="en-US" altLang="zh-CN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32</a:t>
            </a: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位加法器</a:t>
            </a:r>
            <a:endParaRPr lang="zh-CN" alt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6845771" y="1281757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685165">
              <a:spcBef>
                <a:spcPct val="20000"/>
              </a:spcBef>
              <a:defRPr/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顶层模块</a:t>
            </a:r>
            <a:endParaRPr lang="zh-CN" altLang="en-US" sz="1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3972871" y="227424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设计模块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sp>
        <p:nvSpPr>
          <p:cNvPr id="3" name="矩形 2">
            <a:hlinkClick r:id="rId1" action="ppaction://hlinksldjump"/>
          </p:cNvPr>
          <p:cNvSpPr/>
          <p:nvPr/>
        </p:nvSpPr>
        <p:spPr>
          <a:xfrm>
            <a:off x="3972560" y="186690"/>
            <a:ext cx="1171575" cy="48006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  <p:sp>
        <p:nvSpPr>
          <p:cNvPr id="102" name="文本框 101">
            <a:hlinkClick r:id="rId2" action="ppaction://hlinksldjump"/>
          </p:cNvPr>
          <p:cNvSpPr txBox="1"/>
          <p:nvPr/>
        </p:nvSpPr>
        <p:spPr>
          <a:xfrm>
            <a:off x="387350" y="1264920"/>
            <a:ext cx="2875280" cy="31420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寄存器用于寄存一组二值代码，只要求它们具有置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、置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的功能即可。</a:t>
            </a:r>
            <a:endParaRPr lang="zh-CN" altLang="en-US"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本设计中使用带异步复位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端的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触发器，当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reset_n=1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时，输出信号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q_out=d_in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reset_n=0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且上升沿脉冲到达时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q_out=0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hlinkClick r:id="rId3" action="ppaction://hlinksldjump"/>
          </p:cNvPr>
          <p:cNvSpPr txBox="1"/>
          <p:nvPr/>
        </p:nvSpPr>
        <p:spPr>
          <a:xfrm>
            <a:off x="2161540" y="1282700"/>
            <a:ext cx="2875280" cy="31198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从资源和速度考虑，常系数乘法运算可用移位相加来实现。</a:t>
            </a:r>
            <a:endParaRPr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本设计采用加法树乘法器兼顾了资源与速度，将每个乘数例化了一个数组，然后移位相加得出乘积，这样使得乘法运算可以一个周期内完成。</a:t>
            </a:r>
            <a:endParaRPr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>
            <a:hlinkClick r:id="rId4" action="ppaction://hlinksldjump"/>
          </p:cNvPr>
          <p:cNvSpPr txBox="1"/>
          <p:nvPr/>
        </p:nvSpPr>
        <p:spPr>
          <a:xfrm>
            <a:off x="3999865" y="1381125"/>
            <a:ext cx="2875280" cy="25876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由于本设计只涉及到相加，而没有减法，所以本加法器实现两个32位无符号数的相加运算。</a:t>
            </a:r>
            <a:endParaRPr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即将输入的两数，在时钟脉冲到来时相加运算，输出结果。</a:t>
            </a:r>
            <a:endParaRPr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hlinkClick r:id="rId5" action="ppaction://hlinksldjump"/>
          </p:cNvPr>
          <p:cNvSpPr txBox="1"/>
          <p:nvPr/>
        </p:nvSpPr>
        <p:spPr>
          <a:xfrm>
            <a:off x="5773420" y="1907540"/>
            <a:ext cx="2875280" cy="132859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indent="304800" algn="l"/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位寄存器，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位乘法器，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18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位加法器在顶层模块分别实例化。</a:t>
            </a:r>
            <a:endParaRPr lang="en-US" altLang="zh-CN" sz="18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4" grpId="0"/>
      <p:bldP spid="226" grpId="0"/>
      <p:bldP spid="228" grpId="0"/>
      <p:bldP spid="102" grpId="0" bldLvl="0" animBg="1"/>
      <p:bldP spid="102" grpId="1" animBg="1"/>
      <p:bldP spid="102" grpId="2" animBg="1"/>
      <p:bldP spid="102" grpId="3" animBg="1"/>
      <p:bldP spid="102" grpId="4" animBg="1"/>
      <p:bldP spid="102" grpId="5" animBg="1"/>
      <p:bldP spid="102" grpId="6" animBg="1"/>
      <p:bldP spid="102" grpId="7" animBg="1"/>
      <p:bldP spid="102" grpId="8" animBg="1"/>
      <p:bldP spid="102" grpId="9" animBg="1"/>
      <p:bldP spid="102" grpId="10" animBg="1"/>
      <p:bldP spid="102" grpId="11" bldLvl="0" animBg="1"/>
      <p:bldP spid="5" grpId="0" bldLvl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2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6" grpId="10" animBg="1"/>
      <p:bldP spid="6" grpId="12" bldLvl="0" animBg="1"/>
      <p:bldP spid="6" grpId="13" bldLvl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2" bldLvl="0" animBg="1"/>
      <p:bldP spid="7" grpId="13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4099871" y="227424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aleway" panose="020B0003030101060003"/>
              </a:rPr>
              <a:t>寄存器</a:t>
            </a:r>
            <a:endParaRPr lang="zh-CN" alt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aleway" panose="020B0003030101060003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33350" y="1457960"/>
          <a:ext cx="4826635" cy="22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88510" imgH="1837055" progId="Photoshop.Image.12">
                  <p:embed/>
                </p:oleObj>
              </mc:Choice>
              <mc:Fallback>
                <p:oleObj name="" r:id="rId1" imgW="4588510" imgH="1837055" progId="Photoshop.Image.1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350" y="1457960"/>
                        <a:ext cx="4826635" cy="222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59985" y="925830"/>
            <a:ext cx="4140835" cy="329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Dff16(reset_n,clk,d_in,q_out);input reset_n,clk;input [15:0]d_in;output reg [15:0]q_out;</a:t>
            </a:r>
            <a:endParaRPr lang="en-US" altLang="zh-CN" sz="16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altLang="zh-CN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always @(posedge clk or negedge reset_n)  begin    if(!reset_n)	  q_out&lt;=16'h0;	else	  q_out&lt;=d_in;   endendmodule</a:t>
            </a:r>
            <a:endParaRPr lang="en-US" altLang="zh-CN" sz="16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-412115" y="-203835"/>
            <a:ext cx="9890125" cy="59740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50800" tIns="50800" rIns="50800" bIns="50800" numCol="1" anchor="ctr" anchorCtr="0" compatLnSpc="1"/>
          <a:p>
            <a:pPr marL="34290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ES" alt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MS PGothic" panose="020B0600070205080204" charset="-128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第一PPT，www.1ppt.com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alt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3429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MS PGothic" panose="020B0600070205080204" charset="-128"/>
            <a:cs typeface="Gill Sans" charset="0"/>
            <a:sym typeface="Gill Sans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5317</Words>
  <Application>WPS 演示</Application>
  <PresentationFormat>全屏显示(16:9)</PresentationFormat>
  <Paragraphs>655</Paragraphs>
  <Slides>22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22</vt:i4>
      </vt:variant>
    </vt:vector>
  </HeadingPairs>
  <TitlesOfParts>
    <vt:vector size="48" baseType="lpstr">
      <vt:lpstr>Arial</vt:lpstr>
      <vt:lpstr>宋体</vt:lpstr>
      <vt:lpstr>Wingdings</vt:lpstr>
      <vt:lpstr>Gill Sans</vt:lpstr>
      <vt:lpstr>MS PGothic</vt:lpstr>
      <vt:lpstr>Lucida Grande</vt:lpstr>
      <vt:lpstr>微软雅黑</vt:lpstr>
      <vt:lpstr>Agency FB</vt:lpstr>
      <vt:lpstr>BrowalliaUPC</vt:lpstr>
      <vt:lpstr>Raleway</vt:lpstr>
      <vt:lpstr>楷体</vt:lpstr>
      <vt:lpstr>Times New Roman</vt:lpstr>
      <vt:lpstr>Gill Sans MT</vt:lpstr>
      <vt:lpstr>Arial Unicode MS</vt:lpstr>
      <vt:lpstr>Courier New</vt:lpstr>
      <vt:lpstr>华文行楷</vt:lpstr>
      <vt:lpstr>Microsoft Sans Serif</vt:lpstr>
      <vt:lpstr>第一PPT，www.1ppt.com</vt:lpstr>
      <vt:lpstr>Visio.Drawing.11</vt:lpstr>
      <vt:lpstr>Equation.DSMT4</vt:lpstr>
      <vt:lpstr>Photoshop.Image.12</vt:lpstr>
      <vt:lpstr>Photoshop.Image.12</vt:lpstr>
      <vt:lpstr>Paint.Picture</vt:lpstr>
      <vt:lpstr>Equation.DSMT4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蓝色星空模板</dc:title>
  <dc:creator>第一PPT模板网：www.1ppt.com</dc:creator>
  <cp:keywords>第一PPT模板网：www.1ppt.com</cp:keywords>
  <cp:lastModifiedBy>user</cp:lastModifiedBy>
  <cp:revision>161</cp:revision>
  <dcterms:created xsi:type="dcterms:W3CDTF">2017-12-10T07:48:00Z</dcterms:created>
  <dcterms:modified xsi:type="dcterms:W3CDTF">2018-01-17T14:57:08Z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