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93c3a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93c3a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93c3ab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93c3ab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93c3ab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93c3ab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caad79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caad79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93c3ab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93c3ab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Aaron: 2D array, Main, Access Board, Check Win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7400" y="4129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31000" y="2186900"/>
            <a:ext cx="2076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Grode and Aaron Borjas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1661"/>
          <a:stretch/>
        </p:blipFill>
        <p:spPr>
          <a:xfrm>
            <a:off x="5492450" y="1418262"/>
            <a:ext cx="1087800" cy="23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project specifications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 tac toe ultimate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array(s)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Complicated board UI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along the way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time for tic tac toe ultimate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the board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and ASCII 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Retrieving</a:t>
            </a:r>
            <a:r>
              <a:rPr lang="en"/>
              <a:t> from 2D array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Altering 2D array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Looping through 2D array to check win conditions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Complicated board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 pt. 2?!?!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Full Ultimate Tic Tac Toe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computer </a:t>
            </a:r>
            <a:r>
              <a:rPr lang="en"/>
              <a:t>opponent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Cooler ASCII art and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59600" y="1468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