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97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5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77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6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322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284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38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747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6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52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92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10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6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6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3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2641-6DA1-4111-8E34-279B32B7FDD4}" type="datetimeFigureOut">
              <a:rPr lang="es-MX" smtClean="0"/>
              <a:t>11/11/2021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019CFA-C395-477D-86FA-1F3B4EDC06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71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ockcontent.com/es/blog/que-es-un-servid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ockcontent.com/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10F95-2470-439F-9C6C-910083875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85" y="2404531"/>
            <a:ext cx="7766936" cy="1646302"/>
          </a:xfrm>
        </p:spPr>
        <p:txBody>
          <a:bodyPr/>
          <a:lstStyle/>
          <a:p>
            <a:r>
              <a:rPr lang="es-MX" sz="6600" b="1" i="0" dirty="0">
                <a:solidFill>
                  <a:srgbClr val="171923"/>
                </a:solidFill>
                <a:effectLst/>
                <a:latin typeface="manrope"/>
              </a:rPr>
              <a:t>¿Hosting?</a:t>
            </a:r>
            <a:br>
              <a:rPr lang="es-MX" b="1" i="0" dirty="0">
                <a:solidFill>
                  <a:srgbClr val="171923"/>
                </a:solidFill>
                <a:effectLst/>
                <a:latin typeface="manrope"/>
              </a:rPr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EEB5BB-357E-4264-8DC0-040BCA3FF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78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73B18-253B-4B1F-8F57-6F6D45B7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171923"/>
                </a:solidFill>
                <a:effectLst/>
                <a:latin typeface="manrope"/>
              </a:rPr>
              <a:t>¿Qué es un hosting?</a:t>
            </a:r>
            <a:br>
              <a:rPr lang="es-MX" b="1" i="0" dirty="0">
                <a:solidFill>
                  <a:srgbClr val="171923"/>
                </a:solidFill>
                <a:effectLst/>
                <a:latin typeface="manrope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D22B7-1D44-40BB-B4CD-B4FB7332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 host es cualquier computadora o máquina conectada a una red a través de un dominio y un número de IP definidos. Su función es proporcionarle recursos, información y servicios a los usuarios.</a:t>
            </a:r>
          </a:p>
          <a:p>
            <a:pPr algn="just"/>
            <a:r>
              <a:rPr lang="es-MX" b="0" i="0" dirty="0">
                <a:solidFill>
                  <a:srgbClr val="171923"/>
                </a:solidFill>
                <a:effectLst/>
                <a:latin typeface="inter"/>
              </a:rPr>
              <a:t>El servicio de hosting más utilizado es el Internet, que conecta dispositivos como computadoras personales, </a:t>
            </a:r>
            <a:r>
              <a:rPr lang="es-MX" b="0" i="0" u="none" strike="noStrike" dirty="0">
                <a:solidFill>
                  <a:srgbClr val="225ED8"/>
                </a:solidFill>
                <a:effectLst/>
                <a:latin typeface="inter"/>
                <a:hlinkClick r:id="rId2"/>
              </a:rPr>
              <a:t>servidores</a:t>
            </a:r>
            <a:r>
              <a:rPr lang="es-MX" b="0" i="0" dirty="0">
                <a:solidFill>
                  <a:srgbClr val="171923"/>
                </a:solidFill>
                <a:effectLst/>
                <a:latin typeface="inter"/>
              </a:rPr>
              <a:t> y estaciones de trabajo que transmiten datos a través de sitios web, imágenes, textos y similares.</a:t>
            </a:r>
          </a:p>
          <a:p>
            <a:pPr algn="just"/>
            <a:r>
              <a:rPr lang="es-MX" b="0" i="0" dirty="0">
                <a:solidFill>
                  <a:srgbClr val="171923"/>
                </a:solidFill>
                <a:effectLst/>
                <a:latin typeface="inter"/>
              </a:rPr>
              <a:t>Por eso es que los servidores de hospedaje de sitios web también se consideran hosts de Internet, ya que tienen una máquina central que está conectada sin interrupción mientras almacena y envía datos a los sitios web.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13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6AF75-F176-4E2C-A4BD-11DE2EC7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171923"/>
                </a:solidFill>
                <a:effectLst/>
                <a:latin typeface="manrope"/>
              </a:rPr>
              <a:t>¿Cómo funciona un hosting?</a:t>
            </a:r>
            <a:br>
              <a:rPr lang="es-MX" b="1" i="0" dirty="0">
                <a:solidFill>
                  <a:srgbClr val="171923"/>
                </a:solidFill>
                <a:effectLst/>
                <a:latin typeface="manrope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6F683-DC9F-4B2F-9B2A-61C462476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0" i="0" dirty="0">
                <a:solidFill>
                  <a:srgbClr val="171923"/>
                </a:solidFill>
                <a:effectLst/>
                <a:latin typeface="Trebuchet MS (Cuerpo)"/>
              </a:rPr>
              <a:t>Cada vez que abres tu navegador e ingresas una dirección de un sitio web, se establece una conexión con el servidor en el que dicho sitio está hospedado, es de esa forma que puedes acceder a él.</a:t>
            </a:r>
          </a:p>
          <a:p>
            <a:pPr algn="just"/>
            <a:r>
              <a:rPr lang="es-MX" b="0" i="0" dirty="0">
                <a:solidFill>
                  <a:srgbClr val="171923"/>
                </a:solidFill>
                <a:effectLst/>
                <a:latin typeface="Trebuchet MS (Cuerpo)"/>
              </a:rPr>
              <a:t>Gracias a este proceso, el nombre del sitio web se convierte en una dirección IP y todo el contenido aparece en tu pantalla.</a:t>
            </a:r>
          </a:p>
          <a:p>
            <a:pPr algn="just"/>
            <a:r>
              <a:rPr lang="es-MX" b="0" i="0" dirty="0">
                <a:solidFill>
                  <a:srgbClr val="171923"/>
                </a:solidFill>
                <a:effectLst/>
                <a:latin typeface="Trebuchet MS (Cuerpo)"/>
              </a:rPr>
              <a:t>Por ejemplo, nuestro sitio web, </a:t>
            </a:r>
            <a:r>
              <a:rPr lang="es-MX" b="0" i="0" u="none" strike="noStrike" dirty="0">
                <a:solidFill>
                  <a:srgbClr val="225ED8"/>
                </a:solidFill>
                <a:effectLst/>
                <a:latin typeface="Trebuchet MS (Cuerpo)"/>
                <a:hlinkClick r:id="rId2"/>
              </a:rPr>
              <a:t>rockcontent.com</a:t>
            </a:r>
            <a:r>
              <a:rPr lang="es-MX" b="0" i="0" dirty="0">
                <a:solidFill>
                  <a:srgbClr val="171923"/>
                </a:solidFill>
                <a:effectLst/>
                <a:latin typeface="Trebuchet MS (Cuerpo)"/>
              </a:rPr>
              <a:t>, está conectado a un servidor a través del IP 66.216.67.22, que se conecta cada vez que alguien accede a él.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28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D38D-B5FC-4F5A-A1CD-EA66CD21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61645-1051-4EEB-BBE5-235BD47A0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70427" cy="4087811"/>
          </a:xfrm>
        </p:spPr>
        <p:txBody>
          <a:bodyPr/>
          <a:lstStyle/>
          <a:p>
            <a:r>
              <a:rPr lang="es-MX" dirty="0"/>
              <a:t>Dado que cada IP es único, no es posible tener dos sitios diferentes con las mismas </a:t>
            </a:r>
            <a:r>
              <a:rPr lang="es-MX" dirty="0" err="1"/>
              <a:t>URLs</a:t>
            </a:r>
            <a:r>
              <a:rPr lang="es-MX" dirty="0"/>
              <a:t>, ya que esto haría que varias direcciones diferentes te remitieran a la misma página en la web.</a:t>
            </a:r>
          </a:p>
          <a:p>
            <a:endParaRPr lang="es-MX" dirty="0"/>
          </a:p>
          <a:p>
            <a:r>
              <a:rPr lang="es-MX" dirty="0"/>
              <a:t>Para poder coordinar todo esto globalmente, es decir, para que puedas entrar a cualquier sitio web en cualquier lugar del mundo, existe una organización llamada ICANN (en español Corporación de Internet para la Asignación de Nombres y Números).</a:t>
            </a:r>
          </a:p>
          <a:p>
            <a:endParaRPr lang="es-MX" dirty="0"/>
          </a:p>
          <a:p>
            <a:r>
              <a:rPr lang="es-MX" dirty="0"/>
              <a:t>Esa entidad está encargada de asignar los nombres de dominio y direcciones IP, para que funcionen en internet a nivel mundial.</a:t>
            </a:r>
          </a:p>
        </p:txBody>
      </p:sp>
    </p:spTree>
    <p:extLst>
      <p:ext uri="{BB962C8B-B14F-4D97-AF65-F5344CB8AC3E}">
        <p14:creationId xmlns:p14="http://schemas.microsoft.com/office/powerpoint/2010/main" val="26820079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331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inter</vt:lpstr>
      <vt:lpstr>manrope</vt:lpstr>
      <vt:lpstr>Trebuchet MS</vt:lpstr>
      <vt:lpstr>Trebuchet MS (Cuerpo)</vt:lpstr>
      <vt:lpstr>Wingdings 3</vt:lpstr>
      <vt:lpstr>Faceta</vt:lpstr>
      <vt:lpstr>¿Hosting? </vt:lpstr>
      <vt:lpstr>¿Qué es un hosting? </vt:lpstr>
      <vt:lpstr>¿Cómo funciona un hosting?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¿Hosting? </dc:title>
  <dc:creator>AARON VELASCO AGUSTIN</dc:creator>
  <cp:lastModifiedBy>AARON VELASCO AGUSTIN</cp:lastModifiedBy>
  <cp:revision>1</cp:revision>
  <dcterms:created xsi:type="dcterms:W3CDTF">2021-11-12T02:14:46Z</dcterms:created>
  <dcterms:modified xsi:type="dcterms:W3CDTF">2021-11-12T02:29:53Z</dcterms:modified>
</cp:coreProperties>
</file>