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D00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0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8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8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2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8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DBA7-0BCF-4B03-91ED-8A6F354210C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886F-08A3-47BE-BE2F-FF9EE5F6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04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974543" y="4069977"/>
            <a:ext cx="1019388" cy="3765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pc="-300" dirty="0" smtClean="0">
                <a:gradFill flip="none" rotWithShape="1">
                  <a:gsLst>
                    <a:gs pos="0">
                      <a:schemeClr val="tx1"/>
                    </a:gs>
                    <a:gs pos="90000">
                      <a:srgbClr val="FF00FF"/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AI Flashcards Generator</a:t>
            </a:r>
            <a:endParaRPr lang="en-IN" spc="-300" dirty="0">
              <a:gradFill flip="none" rotWithShape="1">
                <a:gsLst>
                  <a:gs pos="0">
                    <a:schemeClr val="tx1"/>
                  </a:gs>
                  <a:gs pos="90000">
                    <a:srgbClr val="FF00FF"/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Application that can create </a:t>
            </a:r>
            <a:r>
              <a:rPr lang="en-US" dirty="0" err="1" smtClean="0"/>
              <a:t>FlashCards</a:t>
            </a:r>
            <a:endParaRPr lang="en-US" dirty="0" smtClean="0"/>
          </a:p>
          <a:p>
            <a:r>
              <a:rPr lang="en-US" dirty="0" smtClean="0"/>
              <a:t>with just a click of a  button</a:t>
            </a:r>
            <a:endParaRPr lang="en-IN" dirty="0"/>
          </a:p>
        </p:txBody>
      </p:sp>
      <p:sp>
        <p:nvSpPr>
          <p:cNvPr id="8" name="Freeform 7"/>
          <p:cNvSpPr/>
          <p:nvPr/>
        </p:nvSpPr>
        <p:spPr>
          <a:xfrm>
            <a:off x="11293311" y="6909848"/>
            <a:ext cx="188536" cy="235669"/>
          </a:xfrm>
          <a:custGeom>
            <a:avLst/>
            <a:gdLst>
              <a:gd name="connsiteX0" fmla="*/ 0 w 725864"/>
              <a:gd name="connsiteY0" fmla="*/ 0 h 942681"/>
              <a:gd name="connsiteX1" fmla="*/ 0 w 725864"/>
              <a:gd name="connsiteY1" fmla="*/ 895547 h 942681"/>
              <a:gd name="connsiteX2" fmla="*/ 216816 w 725864"/>
              <a:gd name="connsiteY2" fmla="*/ 612742 h 942681"/>
              <a:gd name="connsiteX3" fmla="*/ 377072 w 725864"/>
              <a:gd name="connsiteY3" fmla="*/ 942681 h 942681"/>
              <a:gd name="connsiteX4" fmla="*/ 537327 w 725864"/>
              <a:gd name="connsiteY4" fmla="*/ 867266 h 942681"/>
              <a:gd name="connsiteX5" fmla="*/ 377072 w 725864"/>
              <a:gd name="connsiteY5" fmla="*/ 546755 h 942681"/>
              <a:gd name="connsiteX6" fmla="*/ 725864 w 725864"/>
              <a:gd name="connsiteY6" fmla="*/ 546755 h 942681"/>
              <a:gd name="connsiteX7" fmla="*/ 0 w 725864"/>
              <a:gd name="connsiteY7" fmla="*/ 0 h 94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864" h="942681">
                <a:moveTo>
                  <a:pt x="0" y="0"/>
                </a:moveTo>
                <a:lnTo>
                  <a:pt x="0" y="895547"/>
                </a:lnTo>
                <a:lnTo>
                  <a:pt x="216816" y="612742"/>
                </a:lnTo>
                <a:lnTo>
                  <a:pt x="377072" y="942681"/>
                </a:lnTo>
                <a:lnTo>
                  <a:pt x="537327" y="867266"/>
                </a:lnTo>
                <a:lnTo>
                  <a:pt x="377072" y="546755"/>
                </a:lnTo>
                <a:lnTo>
                  <a:pt x="725864" y="54675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7 0.00069 L -0.07031 -0.16852 C -0.07643 -0.20463 -0.09231 -0.24468 -0.1138 -0.27801 C -0.13815 -0.31574 -0.16197 -0.33681 -0.18281 -0.34236 L -0.28177 -0.37546 " pathEditMode="relative" rAng="13260000" ptsTypes="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234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-240273"/>
            <a:ext cx="9144000" cy="23876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Team 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5" y="2660744"/>
            <a:ext cx="9278471" cy="282565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Dhruv</a:t>
            </a:r>
            <a:r>
              <a:rPr lang="en-US" dirty="0" smtClean="0"/>
              <a:t> Patel: 		Backend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Siddhant</a:t>
            </a:r>
            <a:r>
              <a:rPr lang="en-US" dirty="0" smtClean="0"/>
              <a:t> </a:t>
            </a:r>
            <a:r>
              <a:rPr lang="en-US" dirty="0" err="1" smtClean="0"/>
              <a:t>Daryanani</a:t>
            </a:r>
            <a:r>
              <a:rPr lang="en-US" dirty="0" smtClean="0"/>
              <a:t>: 	Backend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Nirbhay Sirsikar: 		Backend Developer and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Panth Shah: 		Frontend and UI/UX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Aaron </a:t>
            </a:r>
            <a:r>
              <a:rPr lang="en-US" dirty="0" err="1" smtClean="0"/>
              <a:t>Verghis</a:t>
            </a:r>
            <a:r>
              <a:rPr lang="en-US" dirty="0" smtClean="0"/>
              <a:t> John: 	Frontend and UI/UX 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55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-240273"/>
            <a:ext cx="9144000" cy="23876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5" y="2660743"/>
            <a:ext cx="9278471" cy="31932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Users struggle with effectively </a:t>
            </a:r>
            <a:r>
              <a:rPr lang="en-US" dirty="0" smtClean="0"/>
              <a:t>memorizing and </a:t>
            </a:r>
            <a:r>
              <a:rPr lang="en-US" dirty="0"/>
              <a:t>retaining information from different sources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Manual creation of flashcards is time-consuming and impractical for complex content.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Lack of personalized adaptive learning systems for adjusting flashcard difficulty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Users require a solution that adapts flashcard complexity based on their comprehension and retention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4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-240273"/>
            <a:ext cx="9278470" cy="23876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Solution/Product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5" y="2660743"/>
            <a:ext cx="9278471" cy="33456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Provide users with an intuitive interface for creating, studying, and reviewing flashcards, enhancing the learning experience and improving information retention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Text, Image and Documents as input for flexibility.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 a user rating system to assess the effectiveness of each flashcard.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a flashcard receives a rating below or equal to 3 out of 10, automatically convert it into simpler sub-flashcards.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232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-240273"/>
            <a:ext cx="9278470" cy="23876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Tech Stack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5" y="2660743"/>
            <a:ext cx="9278471" cy="33456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React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Express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Node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51" y="2178602"/>
            <a:ext cx="1317128" cy="1269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80" y="3242668"/>
            <a:ext cx="2752165" cy="1376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60" y="4135552"/>
            <a:ext cx="3809524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-240273"/>
            <a:ext cx="9278470" cy="23876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Product USP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5" y="2660743"/>
            <a:ext cx="9278471" cy="33456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Adaptive Learning: The system incorporates a user rating system to dynamically adjust the complexity of flashcards. If a flashcard receives a low rating, it automatically converts it into simpler sub-flashcards, ensuring optimal learning and retention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Customization Options: Users have the flexibility to customize the generated flashcards based on their specific learning needs, allowing them to focus on the most relevant and important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7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-240273"/>
            <a:ext cx="9278470" cy="23876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Revenue Model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5" y="2660743"/>
            <a:ext cx="9278471" cy="33456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Freemium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Premium Subscription tier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Advertising.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monetization.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Partnerships.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9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8528"/>
            <a:ext cx="9144000" cy="2387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15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248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AI Flashcards Generator</vt:lpstr>
      <vt:lpstr>Team Introduction</vt:lpstr>
      <vt:lpstr>Problem Statement</vt:lpstr>
      <vt:lpstr>Proposed Solution/Product</vt:lpstr>
      <vt:lpstr>Tech Stack</vt:lpstr>
      <vt:lpstr>Product USP</vt:lpstr>
      <vt:lpstr>Revenue Model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Introduction</dc:title>
  <dc:creator>Microsoft account</dc:creator>
  <cp:lastModifiedBy>Microsoft account</cp:lastModifiedBy>
  <cp:revision>17</cp:revision>
  <dcterms:created xsi:type="dcterms:W3CDTF">2023-07-15T16:53:26Z</dcterms:created>
  <dcterms:modified xsi:type="dcterms:W3CDTF">2023-07-16T11:45:26Z</dcterms:modified>
</cp:coreProperties>
</file>