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6"/>
    <p:restoredTop sz="94653"/>
  </p:normalViewPr>
  <p:slideViewPr>
    <p:cSldViewPr snapToGrid="0" snapToObjects="1">
      <p:cViewPr varScale="1">
        <p:scale>
          <a:sx n="136" d="100"/>
          <a:sy n="136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BAEA-B276-9A46-99D5-455AA210E4E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380FD-D557-CB46-9F4E-33539923E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80FD-D557-CB46-9F4E-33539923E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80FD-D557-CB46-9F4E-33539923E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80FD-D557-CB46-9F4E-33539923E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80FD-D557-CB46-9F4E-33539923E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3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1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525D43-A5AF-DF48-A93C-03EECB3BF55A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uhc.com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tore.uhc.com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ell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26A8-F4C0-324C-A004-1FAEA910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u="sng" dirty="0">
                <a:latin typeface="Apple SD Gothic Neo Thin" panose="02000300000000000000" pitchFamily="2" charset="-127"/>
                <a:ea typeface="Apple SD Gothic Neo Thin" panose="02000300000000000000" pitchFamily="2" charset="-127"/>
                <a:cs typeface="Futura Medium" panose="020B0602020204020303" pitchFamily="34" charset="-79"/>
              </a:rPr>
              <a:t>Week One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D9B0-0A76-7D45-9449-7DC89F99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694" y="4960690"/>
            <a:ext cx="11699369" cy="1788902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Who’s who?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Handy life Hacks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Staying organized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Tips and advice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Futura Medium" panose="020B0602020204020303" pitchFamily="34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44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6" y="436418"/>
            <a:ext cx="6985659" cy="1371600"/>
          </a:xfrm>
        </p:spPr>
        <p:txBody>
          <a:bodyPr/>
          <a:lstStyle/>
          <a:p>
            <a:r>
              <a:rPr lang="en-US" sz="4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Introduction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9704AF-32B2-1B49-96DD-8A7CA0E54E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29" r="23529"/>
          <a:stretch>
            <a:fillRect/>
          </a:stretch>
        </p:blipFill>
        <p:spPr>
          <a:xfrm>
            <a:off x="6463028" y="587247"/>
            <a:ext cx="3925310" cy="556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416" y="2069275"/>
            <a:ext cx="4741224" cy="47887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My name is Aaron 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Joined as a </a:t>
            </a:r>
            <a:r>
              <a:rPr lang="en-US" sz="20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TDP’er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in September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I’ll be doing working sessions with you over the next few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To give you a head start on your careers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Make your lives a little easier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4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" y="379317"/>
            <a:ext cx="7088232" cy="1371600"/>
          </a:xfrm>
        </p:spPr>
        <p:txBody>
          <a:bodyPr/>
          <a:lstStyle/>
          <a:p>
            <a:r>
              <a:rPr lang="en-US" sz="4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Other mentors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405" y="6089457"/>
            <a:ext cx="5951040" cy="97085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Super informal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This isn’t going to be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F4F77D-C97B-CC45-9A77-B9EE825F3388}"/>
              </a:ext>
            </a:extLst>
          </p:cNvPr>
          <p:cNvSpPr txBox="1">
            <a:spLocks/>
          </p:cNvSpPr>
          <p:nvPr/>
        </p:nvSpPr>
        <p:spPr>
          <a:xfrm>
            <a:off x="817405" y="4133119"/>
            <a:ext cx="6985659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The Format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973A47-D75F-5545-AF7D-FB0F9D8765FE}"/>
              </a:ext>
            </a:extLst>
          </p:cNvPr>
          <p:cNvSpPr txBox="1">
            <a:spLocks/>
          </p:cNvSpPr>
          <p:nvPr/>
        </p:nvSpPr>
        <p:spPr>
          <a:xfrm>
            <a:off x="868691" y="1750917"/>
            <a:ext cx="9401893" cy="244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5D251-C137-BC48-BCC5-36487A74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76369"/>
              </p:ext>
            </p:extLst>
          </p:nvPr>
        </p:nvGraphicFramePr>
        <p:xfrm>
          <a:off x="817405" y="1958562"/>
          <a:ext cx="6297106" cy="2327910"/>
        </p:xfrm>
        <a:graphic>
          <a:graphicData uri="http://schemas.openxmlformats.org/drawingml/2006/table">
            <a:tbl>
              <a:tblPr/>
              <a:tblGrid>
                <a:gridCol w="3148553">
                  <a:extLst>
                    <a:ext uri="{9D8B030D-6E8A-4147-A177-3AD203B41FA5}">
                      <a16:colId xmlns:a16="http://schemas.microsoft.com/office/drawing/2014/main" val="3994511147"/>
                    </a:ext>
                  </a:extLst>
                </a:gridCol>
                <a:gridCol w="3148553">
                  <a:extLst>
                    <a:ext uri="{9D8B030D-6E8A-4147-A177-3AD203B41FA5}">
                      <a16:colId xmlns:a16="http://schemas.microsoft.com/office/drawing/2014/main" val="105371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Mariah Sonja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Megan O'Brien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245862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Rachel Costello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Paul Hegarty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392900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Ronan McCormack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Paul Good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799127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 err="1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Vikas</a:t>
                      </a: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 Prasanna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Fergal Coll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62374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Louise O'Connor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Sean Grace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0052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Liam Maguire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Clara Quigley</a:t>
                      </a: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8611377"/>
                  </a:ext>
                </a:extLst>
              </a:tr>
              <a:tr h="221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Dominik </a:t>
                      </a:r>
                      <a:r>
                        <a:rPr lang="en-IE" sz="1800" b="0" i="0" dirty="0" err="1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  <a:t>Dahlem</a:t>
                      </a:r>
                      <a:endParaRPr lang="en-IE" sz="1800" b="0" i="0" dirty="0">
                        <a:solidFill>
                          <a:schemeClr val="tx1"/>
                        </a:solidFill>
                        <a:effectLst/>
                        <a:latin typeface="Apple SD Gothic Neo UltraLight" panose="02000300000000000000" pitchFamily="2" charset="-127"/>
                        <a:ea typeface="Apple SD Gothic Neo UltraLight" panose="02000300000000000000" pitchFamily="2" charset="-127"/>
                      </a:endParaRP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IE" sz="1800" b="0" i="0" dirty="0">
                          <a:solidFill>
                            <a:schemeClr val="tx1"/>
                          </a:solidFill>
                          <a:effectLst/>
                          <a:latin typeface="Apple SD Gothic Neo UltraLight" panose="02000300000000000000" pitchFamily="2" charset="-127"/>
                          <a:ea typeface="Apple SD Gothic Neo UltraLight" panose="02000300000000000000" pitchFamily="2" charset="-127"/>
                        </a:rPr>
                      </a:br>
                      <a:endParaRPr lang="en-IE" sz="1800" b="0" i="0" dirty="0">
                        <a:solidFill>
                          <a:schemeClr val="tx1"/>
                        </a:solidFill>
                        <a:effectLst/>
                        <a:latin typeface="Apple SD Gothic Neo UltraLight" panose="02000300000000000000" pitchFamily="2" charset="-127"/>
                        <a:ea typeface="Apple SD Gothic Neo UltraLight" panose="02000300000000000000" pitchFamily="2" charset="-127"/>
                      </a:endParaRPr>
                    </a:p>
                  </a:txBody>
                  <a:tcPr marL="47625" marR="47625" marT="9525" marB="95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22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9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58" y="351263"/>
            <a:ext cx="6985659" cy="1371600"/>
          </a:xfrm>
        </p:spPr>
        <p:txBody>
          <a:bodyPr/>
          <a:lstStyle/>
          <a:p>
            <a:r>
              <a:rPr lang="en-US" sz="4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Lets get started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988" y="1746564"/>
            <a:ext cx="11045931" cy="500022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Secure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is a portal where employees request access to user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This could be: a database, team server, admin privileges etc. </a:t>
            </a:r>
          </a:p>
          <a:p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r>
              <a:rPr lang="en-US" sz="2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How to make a secure request?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hlinkClick r:id="rId2"/>
              </a:rPr>
              <a:t>https://secure.uhc.com/</a:t>
            </a: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Click the type you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Fill in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Now, you play the waiting game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Example : </a:t>
            </a:r>
            <a:r>
              <a:rPr lang="en-IE" sz="20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WebAuthStreaming_Media</a:t>
            </a: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        (</a:t>
            </a:r>
            <a:r>
              <a:rPr lang="en-IE" sz="20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Protip</a:t>
            </a: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- this will give you access to </a:t>
            </a:r>
            <a:r>
              <a:rPr lang="en-IE" sz="20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youtube</a:t>
            </a: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973A47-D75F-5545-AF7D-FB0F9D8765FE}"/>
              </a:ext>
            </a:extLst>
          </p:cNvPr>
          <p:cNvSpPr txBox="1">
            <a:spLocks/>
          </p:cNvSpPr>
          <p:nvPr/>
        </p:nvSpPr>
        <p:spPr>
          <a:xfrm>
            <a:off x="238496" y="1699161"/>
            <a:ext cx="9401893" cy="244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9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" y="379317"/>
            <a:ext cx="7088232" cy="1371600"/>
          </a:xfrm>
        </p:spPr>
        <p:txBody>
          <a:bodyPr/>
          <a:lstStyle/>
          <a:p>
            <a:r>
              <a:rPr lang="en-US" sz="40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installing software 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118" y="1966889"/>
            <a:ext cx="11425882" cy="46812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You might need admin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Mac_Admin</a:t>
            </a:r>
            <a:endParaRPr lang="en-US" sz="2000" b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Theoretically, this would let you install non-AppStore approved software on your laptop (like Spotify)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Which you should never do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How To: Open </a:t>
            </a:r>
            <a:r>
              <a:rPr lang="en-US" sz="20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SelfService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   Admin Access Enablement  Re-Add Access</a:t>
            </a: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973A47-D75F-5545-AF7D-FB0F9D8765FE}"/>
              </a:ext>
            </a:extLst>
          </p:cNvPr>
          <p:cNvSpPr txBox="1">
            <a:spLocks/>
          </p:cNvSpPr>
          <p:nvPr/>
        </p:nvSpPr>
        <p:spPr>
          <a:xfrm>
            <a:off x="868691" y="1750917"/>
            <a:ext cx="9401893" cy="244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77CA54-9D17-C34C-A115-AE6C7688813A}"/>
              </a:ext>
            </a:extLst>
          </p:cNvPr>
          <p:cNvSpPr txBox="1">
            <a:spLocks/>
          </p:cNvSpPr>
          <p:nvPr/>
        </p:nvSpPr>
        <p:spPr>
          <a:xfrm>
            <a:off x="766118" y="1750917"/>
            <a:ext cx="8769579" cy="478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hlinkClick r:id="rId2"/>
              </a:rPr>
              <a:t>https://appstore.uhc.com/</a:t>
            </a: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This is for “certified” apps </a:t>
            </a: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2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78" y="0"/>
            <a:ext cx="8995719" cy="13716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Tips to on staying organized</a:t>
            </a:r>
            <a:endParaRPr lang="en-US" sz="3200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AE78038-7C65-624E-8E19-1273181C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78" y="1872621"/>
            <a:ext cx="11425882" cy="52021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Apple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great for documenting video tutorials, meetings, quick one liners during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Document your contacts - People you meet along the way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Trello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Don’t waste paper </a:t>
            </a: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Use Trello to write up a TO-DO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hlinkClick r:id="rId3"/>
              </a:rPr>
              <a:t>http://trello.com</a:t>
            </a: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Wiki Personal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great for writing private docs for personal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 use to document all the things I’ve done over the year - keep track for your </a:t>
            </a:r>
            <a:r>
              <a:rPr lang="en-IE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MAP</a:t>
            </a: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Better text editing tools than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lvl="1"/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973A47-D75F-5545-AF7D-FB0F9D8765FE}"/>
              </a:ext>
            </a:extLst>
          </p:cNvPr>
          <p:cNvSpPr txBox="1">
            <a:spLocks/>
          </p:cNvSpPr>
          <p:nvPr/>
        </p:nvSpPr>
        <p:spPr>
          <a:xfrm>
            <a:off x="868691" y="1750917"/>
            <a:ext cx="9401893" cy="244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77CA54-9D17-C34C-A115-AE6C7688813A}"/>
              </a:ext>
            </a:extLst>
          </p:cNvPr>
          <p:cNvSpPr txBox="1">
            <a:spLocks/>
          </p:cNvSpPr>
          <p:nvPr/>
        </p:nvSpPr>
        <p:spPr>
          <a:xfrm>
            <a:off x="766118" y="1750917"/>
            <a:ext cx="8769579" cy="478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3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76" y="-34153"/>
            <a:ext cx="8995719" cy="13716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Life advice for a junior dev </a:t>
            </a:r>
            <a:endParaRPr lang="en-US" sz="3200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AE78038-7C65-624E-8E19-1273181C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576" y="1544181"/>
            <a:ext cx="11425882" cy="520219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 as much public speaking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Go to as much technical talks as possible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– Dev days, demos, conferences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Don’t sign up for too many projects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It’s better to devote more time to projects (provide more valuable work)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2 (maybe 3</a:t>
            </a:r>
            <a:r>
              <a:rPr lang="en-US" sz="200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) is enough</a:t>
            </a: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Be patient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Don't get frustrated if you aren't working on something you want for a while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Being a grad starts off slow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Don’t be afraid to ask for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Everyone is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No one knows everything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Mistakes are what make skills </a:t>
            </a:r>
            <a:endParaRPr lang="en-IE" sz="2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973A47-D75F-5545-AF7D-FB0F9D8765FE}"/>
              </a:ext>
            </a:extLst>
          </p:cNvPr>
          <p:cNvSpPr txBox="1">
            <a:spLocks/>
          </p:cNvSpPr>
          <p:nvPr/>
        </p:nvSpPr>
        <p:spPr>
          <a:xfrm>
            <a:off x="868691" y="1750917"/>
            <a:ext cx="9401893" cy="244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77CA54-9D17-C34C-A115-AE6C7688813A}"/>
              </a:ext>
            </a:extLst>
          </p:cNvPr>
          <p:cNvSpPr txBox="1">
            <a:spLocks/>
          </p:cNvSpPr>
          <p:nvPr/>
        </p:nvSpPr>
        <p:spPr>
          <a:xfrm>
            <a:off x="766118" y="1750917"/>
            <a:ext cx="8769579" cy="478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70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{17E20F60-10DC-5E42-BA14-81B981457C8D}tf10001121</Template>
  <TotalTime>121</TotalTime>
  <Words>418</Words>
  <Application>Microsoft Macintosh PowerPoint</Application>
  <PresentationFormat>Widescreen</PresentationFormat>
  <Paragraphs>85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Apple SD Gothic Neo Thin</vt:lpstr>
      <vt:lpstr>Apple SD Gothic Neo UltraLight</vt:lpstr>
      <vt:lpstr>Arial</vt:lpstr>
      <vt:lpstr>Calibri</vt:lpstr>
      <vt:lpstr>Century Gothic</vt:lpstr>
      <vt:lpstr>Futura Medium</vt:lpstr>
      <vt:lpstr>Wingdings</vt:lpstr>
      <vt:lpstr>Wingdings 2</vt:lpstr>
      <vt:lpstr>Quotable</vt:lpstr>
      <vt:lpstr>Week One - Introduction</vt:lpstr>
      <vt:lpstr>Introduction</vt:lpstr>
      <vt:lpstr>Other mentors</vt:lpstr>
      <vt:lpstr>Lets get started</vt:lpstr>
      <vt:lpstr>installing software </vt:lpstr>
      <vt:lpstr>Tips to on staying organized</vt:lpstr>
      <vt:lpstr>Life advice for a junior dev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One - Introduction</dc:title>
  <dc:creator>Microsoft Office User</dc:creator>
  <cp:lastModifiedBy>Microsoft Office User</cp:lastModifiedBy>
  <cp:revision>29</cp:revision>
  <dcterms:created xsi:type="dcterms:W3CDTF">2019-08-22T15:09:28Z</dcterms:created>
  <dcterms:modified xsi:type="dcterms:W3CDTF">2019-09-24T09:17:26Z</dcterms:modified>
</cp:coreProperties>
</file>