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23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2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327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47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90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333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79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526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23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3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9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6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49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9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4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39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9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Claims and Database Integrated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Aaron Wells</a:t>
            </a:r>
          </a:p>
          <a:p>
            <a:r>
              <a:rPr lang="en-US" dirty="0" smtClean="0"/>
              <a:t>Double Line Partners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19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 - Database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Domain Tables – </a:t>
            </a:r>
            <a:r>
              <a:rPr lang="en-US" dirty="0"/>
              <a:t>Districts,  Schools, </a:t>
            </a:r>
            <a:r>
              <a:rPr lang="en-US" dirty="0" smtClean="0"/>
              <a:t>People</a:t>
            </a:r>
          </a:p>
          <a:p>
            <a:pPr lvl="1"/>
            <a:r>
              <a:rPr lang="en-US" dirty="0" smtClean="0"/>
              <a:t>Security Tables – Users, Authorization, and User Authorization</a:t>
            </a:r>
          </a:p>
          <a:p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Security View – expand the Authorization hierarchy table</a:t>
            </a: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Security Predicate – row-level security access function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0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 –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Core Web API</a:t>
            </a:r>
          </a:p>
          <a:p>
            <a:r>
              <a:rPr lang="en-US" dirty="0" smtClean="0"/>
              <a:t>Controllers – Claims and People</a:t>
            </a:r>
          </a:p>
          <a:p>
            <a:r>
              <a:rPr lang="en-US" dirty="0" smtClean="0"/>
              <a:t>Models – Database first generated model classes</a:t>
            </a:r>
          </a:p>
          <a:p>
            <a:r>
              <a:rPr lang="en-US" dirty="0" smtClean="0"/>
              <a:t>ORM – .NET Core Entity Framework 1.0</a:t>
            </a:r>
          </a:p>
          <a:p>
            <a:pPr lvl="1"/>
            <a:r>
              <a:rPr lang="en-US" dirty="0" err="1" smtClean="0"/>
              <a:t>SecureDbConnection</a:t>
            </a:r>
            <a:r>
              <a:rPr lang="en-US" dirty="0" smtClean="0"/>
              <a:t> class – passes claims information to database</a:t>
            </a:r>
          </a:p>
          <a:p>
            <a:r>
              <a:rPr lang="en-US" dirty="0" smtClean="0"/>
              <a:t>Startup – DI composite root configuration, 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8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 – Identity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Startup – </a:t>
            </a:r>
          </a:p>
          <a:p>
            <a:pPr lvl="1"/>
            <a:r>
              <a:rPr lang="en-US" dirty="0" smtClean="0"/>
              <a:t>Configuration for development Identity Provider (</a:t>
            </a:r>
            <a:r>
              <a:rPr lang="en-US" dirty="0" err="1" smtClean="0"/>
              <a:t>IdP</a:t>
            </a:r>
            <a:r>
              <a:rPr lang="en-US" dirty="0" smtClean="0"/>
              <a:t>)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ample application credentials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6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 -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(console application)</a:t>
            </a:r>
          </a:p>
          <a:p>
            <a:pPr lvl="1"/>
            <a:r>
              <a:rPr lang="en-US" dirty="0" smtClean="0"/>
              <a:t>Select one of three execution contexts</a:t>
            </a:r>
          </a:p>
          <a:p>
            <a:pPr lvl="1"/>
            <a:r>
              <a:rPr lang="en-US" dirty="0" smtClean="0"/>
              <a:t>Retrieve session token from Identity Server</a:t>
            </a:r>
          </a:p>
          <a:p>
            <a:pPr lvl="1"/>
            <a:r>
              <a:rPr lang="en-US" dirty="0" smtClean="0"/>
              <a:t>Set the bearer token on Http Client</a:t>
            </a:r>
          </a:p>
          <a:p>
            <a:pPr lvl="1"/>
            <a:r>
              <a:rPr lang="en-US" dirty="0" smtClean="0"/>
              <a:t>Call get all on API</a:t>
            </a:r>
          </a:p>
          <a:p>
            <a:pPr lvl="1"/>
            <a:r>
              <a:rPr lang="en-US" dirty="0" smtClean="0"/>
              <a:t>Display all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8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27693" y="2158132"/>
            <a:ext cx="171463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ush Script MT" panose="03060802040406070304" pitchFamily="66" charset="0"/>
              </a:rPr>
              <a:t>fin</a:t>
            </a:r>
            <a:endParaRPr lang="en-US" sz="9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6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Security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2556932"/>
            <a:ext cx="7986164" cy="3318936"/>
          </a:xfrm>
        </p:spPr>
        <p:txBody>
          <a:bodyPr/>
          <a:lstStyle/>
          <a:p>
            <a:r>
              <a:rPr lang="en-US" dirty="0" smtClean="0"/>
              <a:t>A client context is provided to the API</a:t>
            </a:r>
          </a:p>
          <a:p>
            <a:r>
              <a:rPr lang="en-US" dirty="0"/>
              <a:t>The </a:t>
            </a:r>
            <a:r>
              <a:rPr lang="en-US" dirty="0" smtClean="0"/>
              <a:t>has elevated data privileges</a:t>
            </a:r>
          </a:p>
          <a:p>
            <a:r>
              <a:rPr lang="en-US" dirty="0" smtClean="0"/>
              <a:t>The API enforces client data policies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565" y="2754933"/>
            <a:ext cx="1012650" cy="292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2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5898418" cy="33189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API Impact</a:t>
            </a:r>
          </a:p>
          <a:p>
            <a:pPr lvl="1"/>
            <a:r>
              <a:rPr lang="en-US" dirty="0" smtClean="0"/>
              <a:t>API code is insecure by default</a:t>
            </a:r>
          </a:p>
          <a:p>
            <a:pPr lvl="1"/>
            <a:r>
              <a:rPr lang="en-US" dirty="0" smtClean="0"/>
              <a:t>Security is a cross-cutting, non-uniform concern</a:t>
            </a:r>
          </a:p>
          <a:p>
            <a:pPr lvl="1"/>
            <a:r>
              <a:rPr lang="en-US" dirty="0" smtClean="0"/>
              <a:t>More complex API code</a:t>
            </a:r>
          </a:p>
          <a:p>
            <a:r>
              <a:rPr lang="en-US" dirty="0" smtClean="0"/>
              <a:t>Multiple </a:t>
            </a:r>
            <a:r>
              <a:rPr lang="en-US" dirty="0"/>
              <a:t>Database Clients</a:t>
            </a:r>
          </a:p>
          <a:p>
            <a:pPr lvl="1"/>
            <a:r>
              <a:rPr lang="en-US" dirty="0"/>
              <a:t>Requires duplicate client data policy implementations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Un-optimized database performance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548" y="2556932"/>
            <a:ext cx="3670050" cy="292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could…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6197824" cy="3318936"/>
          </a:xfrm>
        </p:spPr>
        <p:txBody>
          <a:bodyPr>
            <a:normAutofit/>
          </a:bodyPr>
          <a:lstStyle/>
          <a:p>
            <a:r>
              <a:rPr lang="en-US" dirty="0" smtClean="0"/>
              <a:t>Secure the data by default</a:t>
            </a:r>
          </a:p>
          <a:p>
            <a:r>
              <a:rPr lang="en-US" dirty="0" smtClean="0"/>
              <a:t>Create security policy once</a:t>
            </a:r>
          </a:p>
          <a:p>
            <a:r>
              <a:rPr lang="en-US" dirty="0" smtClean="0"/>
              <a:t>Ignore security in the API and other clients</a:t>
            </a:r>
          </a:p>
          <a:p>
            <a:r>
              <a:rPr lang="en-US" dirty="0" smtClean="0"/>
              <a:t>Optimize database performance</a:t>
            </a:r>
          </a:p>
          <a:p>
            <a:r>
              <a:rPr lang="en-US" dirty="0" smtClean="0"/>
              <a:t>Enable/disable security for development without altering the code execution path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547" y="2556932"/>
            <a:ext cx="3670050" cy="294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8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Row-Level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Flexible mechanism for filtering data at a row-level basis</a:t>
            </a:r>
          </a:p>
          <a:p>
            <a:r>
              <a:rPr lang="en-US" dirty="0" smtClean="0"/>
              <a:t>Built into SQL Server</a:t>
            </a:r>
          </a:p>
          <a:p>
            <a:r>
              <a:rPr lang="en-US" dirty="0" smtClean="0"/>
              <a:t>Applies to individual tables and their derivatives</a:t>
            </a:r>
            <a:endParaRPr lang="en-US" dirty="0"/>
          </a:p>
        </p:txBody>
      </p:sp>
      <p:pic>
        <p:nvPicPr>
          <p:cNvPr id="1026" name="Picture 2" descr="https://encrypted-tbn1.gstatic.com/images?q=tbn:ANd9GcSRoaGg12KMT9431XTHYnuEn5wFxHFSb12xXl4dKROY15QTDuw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97" y="3808943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75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Personally identifiable information</a:t>
            </a:r>
          </a:p>
          <a:p>
            <a:pPr lvl="1"/>
            <a:r>
              <a:rPr lang="en-US" dirty="0" smtClean="0"/>
              <a:t>Names</a:t>
            </a:r>
          </a:p>
          <a:p>
            <a:pPr lvl="1"/>
            <a:r>
              <a:rPr lang="en-US" dirty="0" smtClean="0"/>
              <a:t>Addresses</a:t>
            </a:r>
          </a:p>
          <a:p>
            <a:pPr lvl="1"/>
            <a:r>
              <a:rPr lang="en-US" dirty="0" smtClean="0"/>
              <a:t>Phone Numbers</a:t>
            </a:r>
          </a:p>
          <a:p>
            <a:pPr lvl="1"/>
            <a:r>
              <a:rPr lang="en-US" dirty="0" smtClean="0"/>
              <a:t>Email addresses</a:t>
            </a:r>
          </a:p>
          <a:p>
            <a:pPr lvl="1"/>
            <a:r>
              <a:rPr lang="en-US" dirty="0" smtClean="0"/>
              <a:t>Identification numbers</a:t>
            </a:r>
            <a:endParaRPr lang="en-US" dirty="0"/>
          </a:p>
          <a:p>
            <a:r>
              <a:rPr lang="en-US" dirty="0" smtClean="0"/>
              <a:t>Not everyone should see this information</a:t>
            </a:r>
          </a:p>
        </p:txBody>
      </p:sp>
    </p:spTree>
    <p:extLst>
      <p:ext uri="{BB962C8B-B14F-4D97-AF65-F5344CB8AC3E}">
        <p14:creationId xmlns:p14="http://schemas.microsoft.com/office/powerpoint/2010/main" val="378004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Masked Data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661674"/>
              </p:ext>
            </p:extLst>
          </p:nvPr>
        </p:nvGraphicFramePr>
        <p:xfrm>
          <a:off x="1295400" y="2557463"/>
          <a:ext cx="9601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Unmasked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Masked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john.smith@yahoo.com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jXXX@XXXX.com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234-34-2322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XXX-XX-2322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1432</a:t>
                      </a:r>
                      <a:r>
                        <a:rPr lang="en-US" baseline="0" dirty="0" smtClean="0"/>
                        <a:t> Maple 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xxxx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62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Data Masking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Applied to table definitions</a:t>
            </a:r>
          </a:p>
          <a:p>
            <a:r>
              <a:rPr lang="en-US" dirty="0" smtClean="0"/>
              <a:t>Enabled/disabled based on user context (all or nothing)</a:t>
            </a:r>
          </a:p>
          <a:p>
            <a:r>
              <a:rPr lang="en-US" dirty="0" smtClean="0"/>
              <a:t>Complicates update scenarios</a:t>
            </a:r>
          </a:p>
          <a:p>
            <a:pPr lvl="1"/>
            <a:r>
              <a:rPr lang="en-US" dirty="0" smtClean="0"/>
              <a:t>Should someone who sees masked data be allowed to update it?</a:t>
            </a:r>
            <a:endParaRPr lang="en-US" dirty="0"/>
          </a:p>
        </p:txBody>
      </p:sp>
      <p:pic>
        <p:nvPicPr>
          <p:cNvPr id="4" name="Picture 2" descr="https://encrypted-tbn1.gstatic.com/images?q=tbn:ANd9GcSRoaGg12KMT9431XTHYnuEn5wFxHFSb12xXl4dKROY15QTDuw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97" y="3808943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32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Claims-based Security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Identity Claims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Policy Claims</a:t>
            </a:r>
          </a:p>
          <a:p>
            <a:r>
              <a:rPr lang="en-US" dirty="0" smtClean="0"/>
              <a:t>Context Claims</a:t>
            </a:r>
          </a:p>
          <a:p>
            <a:r>
              <a:rPr lang="en-US" dirty="0" smtClean="0"/>
              <a:t>Operation Claims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43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143</TotalTime>
  <Words>351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Brush Script MT</vt:lpstr>
      <vt:lpstr>Garamond</vt:lpstr>
      <vt:lpstr>Organic</vt:lpstr>
      <vt:lpstr>Claims and Database Integrated Security</vt:lpstr>
      <vt:lpstr>Typical Security Architecture</vt:lpstr>
      <vt:lpstr>Concerns</vt:lpstr>
      <vt:lpstr>What if we could…</vt:lpstr>
      <vt:lpstr>SQL Server Row-Level Security</vt:lpstr>
      <vt:lpstr>Columns?</vt:lpstr>
      <vt:lpstr>Masked Data</vt:lpstr>
      <vt:lpstr>SQL Server Data Masking</vt:lpstr>
      <vt:lpstr>Claims-based Security</vt:lpstr>
      <vt:lpstr>Code Walk - Database</vt:lpstr>
      <vt:lpstr>Code Walk – API</vt:lpstr>
      <vt:lpstr>Code Walk – Identity Server</vt:lpstr>
      <vt:lpstr>Code Walk - Client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Claims and Database Integrated Security</dc:title>
  <dc:creator>Aaron Wells</dc:creator>
  <cp:lastModifiedBy>Aaron Wells</cp:lastModifiedBy>
  <cp:revision>14</cp:revision>
  <dcterms:created xsi:type="dcterms:W3CDTF">2016-10-24T14:53:48Z</dcterms:created>
  <dcterms:modified xsi:type="dcterms:W3CDTF">2016-10-24T17:16:54Z</dcterms:modified>
</cp:coreProperties>
</file>