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8" r:id="rId3"/>
    <p:sldId id="269" r:id="rId4"/>
    <p:sldId id="270" r:id="rId5"/>
    <p:sldId id="263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1" autoAdjust="0"/>
    <p:restoredTop sz="94720"/>
  </p:normalViewPr>
  <p:slideViewPr>
    <p:cSldViewPr>
      <p:cViewPr varScale="1">
        <p:scale>
          <a:sx n="102" d="100"/>
          <a:sy n="102" d="100"/>
        </p:scale>
        <p:origin x="12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5B13-3BDC-40CB-849C-7647FB57CEDC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B076-10B9-4833-8BC0-1BB6228D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3CE4-CD07-4188-B3D2-9B1D020126D9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4295-6E6F-4774-97C1-0FAADF41E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FB1-1C02-539D-1576-DA81389A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WARNING!</a:t>
            </a:r>
            <a:br>
              <a:rPr lang="en-US" b="1" i="1" u="sng" dirty="0">
                <a:solidFill>
                  <a:srgbClr val="FF0000"/>
                </a:solidFill>
              </a:rPr>
            </a:br>
            <a:r>
              <a:rPr lang="en-US" b="1" i="1" u="sng" dirty="0">
                <a:solidFill>
                  <a:srgbClr val="FF0000"/>
                </a:solidFill>
              </a:rPr>
              <a:t>Contract Discussion</a:t>
            </a:r>
          </a:p>
        </p:txBody>
      </p:sp>
      <p:pic>
        <p:nvPicPr>
          <p:cNvPr id="5" name="Content Placeholder 4" descr="A drawing on a white board&#10;&#10;Description automatically generated with medium confidence">
            <a:extLst>
              <a:ext uri="{FF2B5EF4-FFF2-40B4-BE49-F238E27FC236}">
                <a16:creationId xmlns:a16="http://schemas.microsoft.com/office/drawing/2014/main" id="{70CBA6D7-87DC-6307-EE14-B4424D445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75978" y="2548195"/>
            <a:ext cx="4525963" cy="3394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46111-81E2-13F0-5612-EC1C87325A78}"/>
              </a:ext>
            </a:extLst>
          </p:cNvPr>
          <p:cNvSpPr txBox="1"/>
          <p:nvPr/>
        </p:nvSpPr>
        <p:spPr>
          <a:xfrm>
            <a:off x="3716804" y="1982450"/>
            <a:ext cx="52747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Every time you take out your cell phone in class, Mr. </a:t>
            </a:r>
            <a:r>
              <a:rPr lang="en-US" sz="2200" dirty="0" err="1"/>
              <a:t>Rerick</a:t>
            </a:r>
            <a:r>
              <a:rPr lang="en-US" sz="2200" dirty="0"/>
              <a:t> rethinks his career choice and feels more inclined to give you an in  class essay the next day.</a:t>
            </a:r>
          </a:p>
        </p:txBody>
      </p:sp>
      <p:pic>
        <p:nvPicPr>
          <p:cNvPr id="2050" name="Picture 2" descr="monstersinc #mikewazowski #sulli #sully #shrek #meme - Mike Wazowski Meme  Sticker, HD Png Download , Transparent Png Image - PNGitem">
            <a:extLst>
              <a:ext uri="{FF2B5EF4-FFF2-40B4-BE49-F238E27FC236}">
                <a16:creationId xmlns:a16="http://schemas.microsoft.com/office/drawing/2014/main" id="{8054FB27-68F7-0CA2-FA7E-62BCDF2D7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66" y="3886200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C32A4-8FEE-31EF-3FC7-DD31D1E21887}"/>
              </a:ext>
            </a:extLst>
          </p:cNvPr>
          <p:cNvSpPr txBox="1"/>
          <p:nvPr/>
        </p:nvSpPr>
        <p:spPr>
          <a:xfrm>
            <a:off x="457200" y="23807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HOS grade will look like Julius Caesar if you take out your cellphone.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0BC41-7752-5E35-A68E-1B90365469BC}"/>
              </a:ext>
            </a:extLst>
          </p:cNvPr>
          <p:cNvSpPr txBox="1"/>
          <p:nvPr/>
        </p:nvSpPr>
        <p:spPr>
          <a:xfrm>
            <a:off x="7606431" y="4822501"/>
            <a:ext cx="144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Rerick’s</a:t>
            </a:r>
            <a:r>
              <a:rPr lang="en-US" dirty="0"/>
              <a:t> face when he sees you with your cellphone.</a:t>
            </a:r>
          </a:p>
        </p:txBody>
      </p:sp>
      <p:pic>
        <p:nvPicPr>
          <p:cNvPr id="1026" name="Picture 2" descr="Red Arrow Left Pointing - Openclipart">
            <a:extLst>
              <a:ext uri="{FF2B5EF4-FFF2-40B4-BE49-F238E27FC236}">
                <a16:creationId xmlns:a16="http://schemas.microsoft.com/office/drawing/2014/main" id="{64DF8C2F-39CA-EBFD-D617-DCCAE880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5314950"/>
            <a:ext cx="654050" cy="4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d Arrow Left Pointing - Openclipart">
            <a:extLst>
              <a:ext uri="{FF2B5EF4-FFF2-40B4-BE49-F238E27FC236}">
                <a16:creationId xmlns:a16="http://schemas.microsoft.com/office/drawing/2014/main" id="{4F2071D0-C700-1B2A-F614-C75C0FA6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19988" y="1325712"/>
            <a:ext cx="654050" cy="4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I’ll Go First…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64696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Emmett</a:t>
            </a:r>
          </a:p>
        </p:txBody>
      </p:sp>
      <p:pic>
        <p:nvPicPr>
          <p:cNvPr id="1026" name="Picture 2" descr="Emma Roberts With Flooded With &amp;quot;General Kenobi&amp;quot; After She Says &amp;quot;Hello There&amp;quot;">
            <a:extLst>
              <a:ext uri="{FF2B5EF4-FFF2-40B4-BE49-F238E27FC236}">
                <a16:creationId xmlns:a16="http://schemas.microsoft.com/office/drawing/2014/main" id="{8DAE53F2-D2D3-4745-87E8-64A9488B3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71" y="1600200"/>
            <a:ext cx="714625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banner">
            <a:extLst>
              <a:ext uri="{FF2B5EF4-FFF2-40B4-BE49-F238E27FC236}">
                <a16:creationId xmlns:a16="http://schemas.microsoft.com/office/drawing/2014/main" id="{CF3FBC10-69E9-4138-BDCA-81F49E27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5" y="85893"/>
            <a:ext cx="5379440" cy="21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E6154-C32E-4560-B9A5-74BC19FA6CB3}"/>
              </a:ext>
            </a:extLst>
          </p:cNvPr>
          <p:cNvSpPr txBox="1"/>
          <p:nvPr/>
        </p:nvSpPr>
        <p:spPr>
          <a:xfrm>
            <a:off x="3317963" y="179813"/>
            <a:ext cx="2279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Ink Free" panose="03080402000500000000" pitchFamily="66" charset="0"/>
              </a:rPr>
              <a:t>Mr. </a:t>
            </a:r>
            <a:r>
              <a:rPr lang="en-US" sz="4000" b="1" dirty="0" err="1">
                <a:latin typeface="Ink Free" panose="03080402000500000000" pitchFamily="66" charset="0"/>
              </a:rPr>
              <a:t>Rerick</a:t>
            </a:r>
            <a:endParaRPr lang="en-US" sz="4000" b="1" dirty="0">
              <a:latin typeface="Ink Free" panose="030804020005000000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A67CF-4752-4672-9CB3-76D2EABF234A}"/>
              </a:ext>
            </a:extLst>
          </p:cNvPr>
          <p:cNvSpPr txBox="1"/>
          <p:nvPr/>
        </p:nvSpPr>
        <p:spPr>
          <a:xfrm>
            <a:off x="-79664" y="0"/>
            <a:ext cx="283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  <a:cs typeface="Arabic Typesetting" panose="03020402040406030203" pitchFamily="66" charset="-78"/>
              </a:rPr>
              <a:t>I was born and raised in Staten Island, NY and graduated from Staten Island Tech in 2014.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C6055-E18F-4FCC-8D28-E91D8A0ADA72}"/>
              </a:ext>
            </a:extLst>
          </p:cNvPr>
          <p:cNvSpPr txBox="1"/>
          <p:nvPr/>
        </p:nvSpPr>
        <p:spPr>
          <a:xfrm>
            <a:off x="3129003" y="1366203"/>
            <a:ext cx="268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k Free" panose="03080402000500000000" pitchFamily="66" charset="0"/>
              </a:rPr>
              <a:t>AP World History</a:t>
            </a:r>
          </a:p>
          <a:p>
            <a:pPr algn="ctr"/>
            <a:r>
              <a:rPr lang="en-US" sz="2000" dirty="0">
                <a:latin typeface="Ink Free" panose="03080402000500000000" pitchFamily="66" charset="0"/>
              </a:rPr>
              <a:t>Volleyball Coach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03123-99DF-4998-8F91-1EED0B6F97EB}"/>
              </a:ext>
            </a:extLst>
          </p:cNvPr>
          <p:cNvSpPr txBox="1"/>
          <p:nvPr/>
        </p:nvSpPr>
        <p:spPr>
          <a:xfrm>
            <a:off x="6014998" y="196993"/>
            <a:ext cx="3051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radley Hand ITC" panose="03070402050302030203" pitchFamily="66" charset="0"/>
              </a:rPr>
              <a:t>A few of my favorite things:</a:t>
            </a:r>
          </a:p>
          <a:p>
            <a:pPr algn="r"/>
            <a:r>
              <a:rPr lang="en-US" sz="1600" dirty="0">
                <a:latin typeface="Bradley Hand ITC" panose="03070402050302030203" pitchFamily="66" charset="0"/>
              </a:rPr>
              <a:t>Food: Grandma’s Red Sauce</a:t>
            </a:r>
          </a:p>
          <a:p>
            <a:pPr algn="r"/>
            <a:r>
              <a:rPr lang="en-US" sz="1600" dirty="0">
                <a:latin typeface="Bradley Hand ITC" panose="03070402050302030203" pitchFamily="66" charset="0"/>
              </a:rPr>
              <a:t>Drink: Milk Tea</a:t>
            </a:r>
          </a:p>
          <a:p>
            <a:pPr algn="r"/>
            <a:r>
              <a:rPr lang="en-US" sz="1600" dirty="0">
                <a:latin typeface="Bradley Hand ITC" panose="03070402050302030203" pitchFamily="66" charset="0"/>
              </a:rPr>
              <a:t>Movie: Fellowship of the Ring</a:t>
            </a:r>
          </a:p>
          <a:p>
            <a:pPr algn="r"/>
            <a:r>
              <a:rPr lang="en-US" sz="1600" dirty="0">
                <a:latin typeface="Bradley Hand ITC" panose="03070402050302030203" pitchFamily="66" charset="0"/>
              </a:rPr>
              <a:t>Tv Show: Band of Brothers</a:t>
            </a:r>
          </a:p>
          <a:p>
            <a:pPr algn="r"/>
            <a:r>
              <a:rPr lang="en-US" sz="1600" dirty="0">
                <a:latin typeface="Bradley Hand ITC" panose="03070402050302030203" pitchFamily="66" charset="0"/>
              </a:rPr>
              <a:t>                      Sport: Volleyball			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2547F-C1B3-4AF8-BB0A-AA5954FE20ED}"/>
              </a:ext>
            </a:extLst>
          </p:cNvPr>
          <p:cNvSpPr txBox="1"/>
          <p:nvPr/>
        </p:nvSpPr>
        <p:spPr>
          <a:xfrm>
            <a:off x="9525" y="1249485"/>
            <a:ext cx="1896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 ITC" panose="03070402050302030203" pitchFamily="66" charset="0"/>
              </a:rPr>
              <a:t>I received my Bachelors in Social Studies Adolescent Education in 2018 from Hunter College. I  received my MA in History at CSI in 2021.</a:t>
            </a:r>
            <a:endParaRPr lang="en-US" sz="1400" dirty="0"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endParaRPr lang="en-US" sz="2000" b="1" dirty="0">
              <a:latin typeface="Ink Free" panose="03080402000500000000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4FB84-D3F0-47EC-9A6E-263026606614}"/>
              </a:ext>
            </a:extLst>
          </p:cNvPr>
          <p:cNvSpPr txBox="1"/>
          <p:nvPr/>
        </p:nvSpPr>
        <p:spPr>
          <a:xfrm>
            <a:off x="3053953" y="2290019"/>
            <a:ext cx="241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 started teaching at Staten Island Tech in 2018.</a:t>
            </a:r>
            <a:endParaRPr lang="en-US" sz="1600" dirty="0"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30" name="AutoShape 6" descr="https://mail.aol.com/webmail/getPart?uid=AG-fTsoddoPZW47x8wvDuK-fTY8&amp;partId=2&amp;saveAs=IMG_4084.jpg&amp;scope=STANDARD">
            <a:extLst>
              <a:ext uri="{FF2B5EF4-FFF2-40B4-BE49-F238E27FC236}">
                <a16:creationId xmlns:a16="http://schemas.microsoft.com/office/drawing/2014/main" id="{4BF0B989-7B99-4F87-91F8-254AC2EEB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276600"/>
            <a:ext cx="228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25E0DE36-0D96-428D-9868-0CF32E153C15}"/>
              </a:ext>
            </a:extLst>
          </p:cNvPr>
          <p:cNvSpPr/>
          <p:nvPr/>
        </p:nvSpPr>
        <p:spPr>
          <a:xfrm>
            <a:off x="2950323" y="2984724"/>
            <a:ext cx="2661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Ink Free" panose="03080402000500000000" pitchFamily="66" charset="0"/>
              </a:rPr>
              <a:t>What makes me happy?!</a:t>
            </a:r>
          </a:p>
          <a:p>
            <a:pPr algn="ctr"/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3951B7AC-1A4F-4B38-B7BD-C46BCF7994E2}"/>
              </a:ext>
            </a:extLst>
          </p:cNvPr>
          <p:cNvSpPr/>
          <p:nvPr/>
        </p:nvSpPr>
        <p:spPr>
          <a:xfrm>
            <a:off x="2858027" y="4000387"/>
            <a:ext cx="2754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  <a:p>
            <a:pPr algn="ctr"/>
            <a:r>
              <a:rPr lang="en-US" b="1" dirty="0">
                <a:latin typeface="Bradley Hand ITC" panose="03070402050302030203" pitchFamily="66" charset="0"/>
              </a:rPr>
              <a:t>My Family, Volleyball, My Cats 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8B521D-9375-4551-B91D-B5B44C7AFCDD}"/>
              </a:ext>
            </a:extLst>
          </p:cNvPr>
          <p:cNvSpPr/>
          <p:nvPr/>
        </p:nvSpPr>
        <p:spPr>
          <a:xfrm>
            <a:off x="6772509" y="4000387"/>
            <a:ext cx="945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Bradley Hand ITC" panose="03070402050302030203" pitchFamily="66" charset="0"/>
              </a:rPr>
              <a:t> </a:t>
            </a:r>
            <a:endParaRPr lang="en-US" sz="1400" dirty="0">
              <a:latin typeface="Bradley Hand ITC" panose="03070402050302030203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36CB2-E4DF-FD45-AE54-201569821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98" y="1773894"/>
            <a:ext cx="2369705" cy="2843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39B92-054B-C344-B3EC-4FB15B45E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57" y="4690563"/>
            <a:ext cx="2209907" cy="2000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BF06A1-FA8F-2B4F-931E-5F0D78B353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64" y="4928930"/>
            <a:ext cx="3059904" cy="165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D4A65B-A2C9-0740-B30B-4B9A53F91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0" y="3027181"/>
            <a:ext cx="2240055" cy="33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B981-9010-9141-B68D-EDB39652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/>
              <a:t>Find Mr. </a:t>
            </a:r>
            <a:r>
              <a:rPr lang="en-US" dirty="0" err="1"/>
              <a:t>Rerick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B8AF4-C161-854E-AD8C-7B90A2BD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67" y="3048000"/>
            <a:ext cx="1781321" cy="283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74229-C962-D54E-86A1-2FBAB64F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90" y="127000"/>
            <a:ext cx="1470025" cy="1470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44445B4-3CE3-D54A-A52F-5CED33B65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C1AA7-8E46-C74F-8DA6-EAA57EA38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47800"/>
            <a:ext cx="6172200" cy="462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1CD53-CAE9-9943-9FF6-501425DEF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5" y="533400"/>
            <a:ext cx="1181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Beginning Discussion with a Partner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364415" cy="28797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Choice 1: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What’s one strength that you have?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What’s one area where you want to grow as a person?</a:t>
            </a:r>
          </a:p>
          <a:p>
            <a:pPr marL="0" indent="0" algn="ctr">
              <a:buNone/>
            </a:pPr>
            <a:r>
              <a:rPr lang="en-US" dirty="0"/>
              <a:t>Choice 2: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If you could have dinner with one person (they can be dead or alive) who would you pick and why?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04800"/>
            <a:ext cx="8487888" cy="111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Aim: How does our personal experience and collaborative inquiry contribute to the unfolding human narrative?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7110E-6835-264E-9D7D-927135468DF5}"/>
              </a:ext>
            </a:extLst>
          </p:cNvPr>
          <p:cNvSpPr txBox="1"/>
          <p:nvPr/>
        </p:nvSpPr>
        <p:spPr>
          <a:xfrm>
            <a:off x="76200" y="2434987"/>
            <a:ext cx="870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 carefully to your partner as you will introduce them before they share their answer.</a:t>
            </a:r>
          </a:p>
        </p:txBody>
      </p:sp>
    </p:spTree>
    <p:extLst>
      <p:ext uri="{BB962C8B-B14F-4D97-AF65-F5344CB8AC3E}">
        <p14:creationId xmlns:p14="http://schemas.microsoft.com/office/powerpoint/2010/main" val="37773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EEE-4024-8547-87D8-242F9BA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Student Inquiry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081F-AE25-1E4A-9F96-F13A85EB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that you know your partner’s name ask them…</a:t>
            </a:r>
          </a:p>
          <a:p>
            <a:r>
              <a:rPr lang="en-US" dirty="0"/>
              <a:t>1. What borough they live in…</a:t>
            </a:r>
          </a:p>
          <a:p>
            <a:r>
              <a:rPr lang="en-US" dirty="0"/>
              <a:t>2. Do they have any siblings…</a:t>
            </a:r>
          </a:p>
          <a:p>
            <a:r>
              <a:rPr lang="en-US" dirty="0"/>
              <a:t>3. Do they have any pets…</a:t>
            </a:r>
          </a:p>
          <a:p>
            <a:r>
              <a:rPr lang="en-US" dirty="0"/>
              <a:t>4. What’s their favorite subject…</a:t>
            </a:r>
          </a:p>
          <a:p>
            <a:r>
              <a:rPr lang="en-US" dirty="0"/>
              <a:t>5.Hobbies or personal interests…</a:t>
            </a:r>
          </a:p>
          <a:p>
            <a:r>
              <a:rPr lang="en-US" dirty="0"/>
              <a:t>6.Have they traveled recently…</a:t>
            </a:r>
          </a:p>
          <a:p>
            <a:r>
              <a:rPr lang="en-US" dirty="0"/>
              <a:t>7. Are they happy to be back in school…</a:t>
            </a:r>
          </a:p>
        </p:txBody>
      </p:sp>
      <p:pic>
        <p:nvPicPr>
          <p:cNvPr id="2050" name="Picture 2" descr="Free Investigation Cliparts, Download Free Investigation Cliparts png  images, Free ClipArts on Clipart Library">
            <a:extLst>
              <a:ext uri="{FF2B5EF4-FFF2-40B4-BE49-F238E27FC236}">
                <a16:creationId xmlns:a16="http://schemas.microsoft.com/office/drawing/2014/main" id="{83AD4C72-ADE8-3042-987A-D872FA22B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69331"/>
            <a:ext cx="25400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339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Ink Free</vt:lpstr>
      <vt:lpstr>Office Theme</vt:lpstr>
      <vt:lpstr>WARNING! Contract Discussion</vt:lpstr>
      <vt:lpstr>I’ll Go First…</vt:lpstr>
      <vt:lpstr>PowerPoint Presentation</vt:lpstr>
      <vt:lpstr>Find Mr. Rerick</vt:lpstr>
      <vt:lpstr>Beginning Discussion with a Partner</vt:lpstr>
      <vt:lpstr>Student Inquiry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Faculty1</dc:creator>
  <cp:lastModifiedBy>Rerick Austen</cp:lastModifiedBy>
  <cp:revision>36</cp:revision>
  <dcterms:created xsi:type="dcterms:W3CDTF">2016-09-06T17:50:20Z</dcterms:created>
  <dcterms:modified xsi:type="dcterms:W3CDTF">2024-09-09T13:05:21Z</dcterms:modified>
</cp:coreProperties>
</file>